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7" r:id="rId2"/>
    <p:sldMasterId id="2147483690" r:id="rId3"/>
    <p:sldMasterId id="2147483703" r:id="rId4"/>
  </p:sldMasterIdLst>
  <p:notesMasterIdLst>
    <p:notesMasterId r:id="rId15"/>
  </p:notesMasterIdLst>
  <p:handoutMasterIdLst>
    <p:handoutMasterId r:id="rId16"/>
  </p:handoutMasterIdLst>
  <p:sldIdLst>
    <p:sldId id="265" r:id="rId5"/>
    <p:sldId id="1205" r:id="rId6"/>
    <p:sldId id="1106" r:id="rId7"/>
    <p:sldId id="4441" r:id="rId8"/>
    <p:sldId id="4430" r:id="rId9"/>
    <p:sldId id="4473" r:id="rId10"/>
    <p:sldId id="4436" r:id="rId11"/>
    <p:sldId id="1730" r:id="rId12"/>
    <p:sldId id="4472" r:id="rId13"/>
    <p:sldId id="275" r:id="rId14"/>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maliliK" initials="N" lastIdx="1" clrIdx="0"/>
  <p:cmAuthor id="1" name="Manus Leonardo" initials="ML" lastIdx="7" clrIdx="1">
    <p:extLst>
      <p:ext uri="{19B8F6BF-5375-455C-9EA6-DF929625EA0E}">
        <p15:presenceInfo xmlns:p15="http://schemas.microsoft.com/office/powerpoint/2012/main" userId="S::VBG@dws.gov.za::08d5b6f9-49b8-455f-9e17-09636dbf8d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B58401-EF94-4711-84F9-567DA9E43731}" v="50" dt="2022-09-26T11:37:41.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4660"/>
  </p:normalViewPr>
  <p:slideViewPr>
    <p:cSldViewPr snapToGrid="0">
      <p:cViewPr varScale="1">
        <p:scale>
          <a:sx n="65" d="100"/>
          <a:sy n="65" d="100"/>
        </p:scale>
        <p:origin x="90"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579" cy="496882"/>
          </a:xfrm>
          <a:prstGeom prst="rect">
            <a:avLst/>
          </a:prstGeom>
        </p:spPr>
        <p:txBody>
          <a:bodyPr vert="horz" lIns="89739" tIns="44870" rIns="89739" bIns="44870" rtlCol="0"/>
          <a:lstStyle>
            <a:lvl1pPr algn="l">
              <a:defRPr sz="1200"/>
            </a:lvl1pPr>
          </a:lstStyle>
          <a:p>
            <a:endParaRPr lang="en-ZA" dirty="0"/>
          </a:p>
        </p:txBody>
      </p:sp>
      <p:sp>
        <p:nvSpPr>
          <p:cNvPr id="3" name="Date Placeholder 2"/>
          <p:cNvSpPr>
            <a:spLocks noGrp="1"/>
          </p:cNvSpPr>
          <p:nvPr>
            <p:ph type="dt" sz="quarter" idx="1"/>
          </p:nvPr>
        </p:nvSpPr>
        <p:spPr>
          <a:xfrm>
            <a:off x="3777971" y="0"/>
            <a:ext cx="2889579" cy="496882"/>
          </a:xfrm>
          <a:prstGeom prst="rect">
            <a:avLst/>
          </a:prstGeom>
        </p:spPr>
        <p:txBody>
          <a:bodyPr vert="horz" lIns="89739" tIns="44870" rIns="89739" bIns="44870" rtlCol="0"/>
          <a:lstStyle>
            <a:lvl1pPr algn="r">
              <a:defRPr sz="1200"/>
            </a:lvl1pPr>
          </a:lstStyle>
          <a:p>
            <a:fld id="{0B59CEFF-BD75-470D-BE46-208252D23B4D}" type="datetimeFigureOut">
              <a:rPr lang="en-US" smtClean="0"/>
              <a:pPr/>
              <a:t>9/30/2022</a:t>
            </a:fld>
            <a:endParaRPr lang="en-ZA" dirty="0"/>
          </a:p>
        </p:txBody>
      </p:sp>
      <p:sp>
        <p:nvSpPr>
          <p:cNvPr id="4" name="Footer Placeholder 3"/>
          <p:cNvSpPr>
            <a:spLocks noGrp="1"/>
          </p:cNvSpPr>
          <p:nvPr>
            <p:ph type="ftr" sz="quarter" idx="2"/>
          </p:nvPr>
        </p:nvSpPr>
        <p:spPr>
          <a:xfrm>
            <a:off x="0" y="9428183"/>
            <a:ext cx="2889579" cy="496882"/>
          </a:xfrm>
          <a:prstGeom prst="rect">
            <a:avLst/>
          </a:prstGeom>
        </p:spPr>
        <p:txBody>
          <a:bodyPr vert="horz" lIns="89739" tIns="44870" rIns="89739" bIns="4487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777971" y="9428183"/>
            <a:ext cx="2889579" cy="496882"/>
          </a:xfrm>
          <a:prstGeom prst="rect">
            <a:avLst/>
          </a:prstGeom>
        </p:spPr>
        <p:txBody>
          <a:bodyPr vert="horz" lIns="89739" tIns="44870" rIns="89739" bIns="44870" rtlCol="0" anchor="b"/>
          <a:lstStyle>
            <a:lvl1pPr algn="r">
              <a:defRPr sz="1200"/>
            </a:lvl1pPr>
          </a:lstStyle>
          <a:p>
            <a:fld id="{EBE5500D-A261-47EC-8CD8-26F9711C0BA0}" type="slidenum">
              <a:rPr lang="en-ZA" smtClean="0"/>
              <a:pPr/>
              <a:t>‹#›</a:t>
            </a:fld>
            <a:endParaRPr lang="en-ZA"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4828" tIns="47413" rIns="94828" bIns="47413" rtlCol="0"/>
          <a:lstStyle>
            <a:lvl1pPr algn="l">
              <a:defRPr sz="1300"/>
            </a:lvl1pPr>
          </a:lstStyle>
          <a:p>
            <a:endParaRPr lang="en-ZA" dirty="0"/>
          </a:p>
        </p:txBody>
      </p:sp>
      <p:sp>
        <p:nvSpPr>
          <p:cNvPr id="3" name="Date Placeholder 2"/>
          <p:cNvSpPr>
            <a:spLocks noGrp="1"/>
          </p:cNvSpPr>
          <p:nvPr>
            <p:ph type="dt" idx="1"/>
          </p:nvPr>
        </p:nvSpPr>
        <p:spPr>
          <a:xfrm>
            <a:off x="3777607" y="0"/>
            <a:ext cx="2889938" cy="496332"/>
          </a:xfrm>
          <a:prstGeom prst="rect">
            <a:avLst/>
          </a:prstGeom>
        </p:spPr>
        <p:txBody>
          <a:bodyPr vert="horz" lIns="94828" tIns="47413" rIns="94828" bIns="47413" rtlCol="0"/>
          <a:lstStyle>
            <a:lvl1pPr algn="r">
              <a:defRPr sz="1300"/>
            </a:lvl1pPr>
          </a:lstStyle>
          <a:p>
            <a:fld id="{EA375BBC-4CA0-4B8D-9043-1BC3D6A55787}" type="datetimeFigureOut">
              <a:rPr lang="en-US" smtClean="0"/>
              <a:pPr/>
              <a:t>9/30/2022</a:t>
            </a:fld>
            <a:endParaRPr lang="en-ZA" dirty="0"/>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4828" tIns="47413" rIns="94828" bIns="47413" rtlCol="0" anchor="ctr"/>
          <a:lstStyle/>
          <a:p>
            <a:endParaRPr lang="en-ZA"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4828" tIns="47413" rIns="94828" bIns="474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3"/>
            <a:ext cx="2889938" cy="496332"/>
          </a:xfrm>
          <a:prstGeom prst="rect">
            <a:avLst/>
          </a:prstGeom>
        </p:spPr>
        <p:txBody>
          <a:bodyPr vert="horz" lIns="94828" tIns="47413" rIns="94828" bIns="47413" rtlCol="0" anchor="b"/>
          <a:lstStyle>
            <a:lvl1pPr algn="l">
              <a:defRPr sz="1300"/>
            </a:lvl1pPr>
          </a:lstStyle>
          <a:p>
            <a:endParaRPr lang="en-ZA" dirty="0"/>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4828" tIns="47413" rIns="94828" bIns="47413" rtlCol="0" anchor="b"/>
          <a:lstStyle>
            <a:lvl1pPr algn="r">
              <a:defRPr sz="1300"/>
            </a:lvl1pPr>
          </a:lstStyle>
          <a:p>
            <a:fld id="{A1742CAE-2135-419C-B965-6E311EE8B4F3}" type="slidenum">
              <a:rPr lang="en-ZA" smtClean="0"/>
              <a:pPr/>
              <a:t>‹#›</a:t>
            </a:fld>
            <a:endParaRPr lang="en-ZA" dirty="0"/>
          </a:p>
        </p:txBody>
      </p:sp>
    </p:spTree>
    <p:extLst>
      <p:ext uri="{BB962C8B-B14F-4D97-AF65-F5344CB8AC3E}">
        <p14:creationId xmlns:p14="http://schemas.microsoft.com/office/powerpoint/2010/main" val="126772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dirty="0"/>
          </a:p>
        </p:txBody>
      </p:sp>
    </p:spTree>
    <p:extLst>
      <p:ext uri="{BB962C8B-B14F-4D97-AF65-F5344CB8AC3E}">
        <p14:creationId xmlns:p14="http://schemas.microsoft.com/office/powerpoint/2010/main" val="354083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dirty="0"/>
          </a:p>
        </p:txBody>
      </p:sp>
    </p:spTree>
    <p:extLst>
      <p:ext uri="{BB962C8B-B14F-4D97-AF65-F5344CB8AC3E}">
        <p14:creationId xmlns:p14="http://schemas.microsoft.com/office/powerpoint/2010/main" val="88143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dirty="0"/>
          </a:p>
        </p:txBody>
      </p:sp>
    </p:spTree>
    <p:extLst>
      <p:ext uri="{BB962C8B-B14F-4D97-AF65-F5344CB8AC3E}">
        <p14:creationId xmlns:p14="http://schemas.microsoft.com/office/powerpoint/2010/main" val="183502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E5D0C-BB67-3846-ABCD-0297B66574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800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dirty="0"/>
          </a:p>
        </p:txBody>
      </p:sp>
    </p:spTree>
    <p:extLst>
      <p:ext uri="{BB962C8B-B14F-4D97-AF65-F5344CB8AC3E}">
        <p14:creationId xmlns:p14="http://schemas.microsoft.com/office/powerpoint/2010/main" val="119040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57D428-9062-4197-A320-36D5BECA4EF4}" type="datetime1">
              <a:rPr lang="en-US" smtClean="0"/>
              <a:pPr/>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A1390-FCF8-4B46-989F-AA5E2FF9201A}" type="slidenum">
              <a:rPr lang="en-US" smtClean="0"/>
              <a:pPr/>
              <a:t>‹#›</a:t>
            </a:fld>
            <a:endParaRPr lang="en-US" dirty="0"/>
          </a:p>
        </p:txBody>
      </p:sp>
    </p:spTree>
    <p:extLst>
      <p:ext uri="{BB962C8B-B14F-4D97-AF65-F5344CB8AC3E}">
        <p14:creationId xmlns:p14="http://schemas.microsoft.com/office/powerpoint/2010/main" val="215539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2DE91-DE37-4428-AC36-A0C236F53C48}" type="datetime1">
              <a:rPr lang="en-US" smtClean="0"/>
              <a:pPr/>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A1390-FCF8-4B46-989F-AA5E2FF9201A}" type="slidenum">
              <a:rPr lang="en-US" smtClean="0"/>
              <a:pPr/>
              <a:t>‹#›</a:t>
            </a:fld>
            <a:endParaRPr lang="en-US" dirty="0"/>
          </a:p>
        </p:txBody>
      </p:sp>
    </p:spTree>
    <p:extLst>
      <p:ext uri="{BB962C8B-B14F-4D97-AF65-F5344CB8AC3E}">
        <p14:creationId xmlns:p14="http://schemas.microsoft.com/office/powerpoint/2010/main" val="175260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6A518-07BC-4FC8-8829-C623532E753A}" type="datetime1">
              <a:rPr lang="en-US" smtClean="0"/>
              <a:pPr/>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A1390-FCF8-4B46-989F-AA5E2FF9201A}" type="slidenum">
              <a:rPr lang="en-US" smtClean="0"/>
              <a:pPr/>
              <a:t>‹#›</a:t>
            </a:fld>
            <a:endParaRPr lang="en-US" dirty="0"/>
          </a:p>
        </p:txBody>
      </p:sp>
    </p:spTree>
    <p:extLst>
      <p:ext uri="{BB962C8B-B14F-4D97-AF65-F5344CB8AC3E}">
        <p14:creationId xmlns:p14="http://schemas.microsoft.com/office/powerpoint/2010/main" val="1220992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1" descr="DWS Slide Cover3.pd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12240684"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DWS Slide Cover pic4.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 y="1512889"/>
            <a:ext cx="12240684"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1934305" y="2148009"/>
            <a:ext cx="9437076" cy="3030660"/>
          </a:xfrm>
          <a:prstGeom prst="rect">
            <a:avLst/>
          </a:prstGeom>
        </p:spPr>
        <p:txBody>
          <a:bodyPr/>
          <a:lstStyle>
            <a:lvl1pPr algn="l">
              <a:defRPr lang="en-US" sz="2400" kern="1200" dirty="0" smtClean="0">
                <a:solidFill>
                  <a:schemeClr val="bg2">
                    <a:lumMod val="25000"/>
                  </a:schemeClr>
                </a:solidFill>
                <a:latin typeface="Gill Snas" charset="0"/>
                <a:ea typeface="ＭＳ Ｐゴシック" charset="0"/>
                <a:cs typeface="Gill Snas" charset="0"/>
              </a:defRPr>
            </a:lvl1pPr>
          </a:lstStyle>
          <a:p>
            <a:pPr eaLnBrk="1" hangingPunct="1">
              <a:defRPr/>
            </a:pPr>
            <a:r>
              <a:rPr lang="en-US" dirty="0"/>
              <a:t>Click to edit Master title style</a:t>
            </a:r>
            <a:br>
              <a:rPr lang="en-US" dirty="0"/>
            </a:br>
            <a:r>
              <a:rPr lang="en-US" dirty="0">
                <a:solidFill>
                  <a:schemeClr val="bg2">
                    <a:lumMod val="25000"/>
                  </a:schemeClr>
                </a:solidFill>
                <a:latin typeface="Gill Snas" charset="0"/>
                <a:cs typeface="Gill Snas" charset="0"/>
              </a:rPr>
              <a:t>PRESENTATION TITLE</a:t>
            </a:r>
            <a:br>
              <a:rPr lang="en-US" dirty="0">
                <a:solidFill>
                  <a:schemeClr val="bg2">
                    <a:lumMod val="25000"/>
                  </a:schemeClr>
                </a:solidFill>
                <a:latin typeface="Gill Snas" charset="0"/>
                <a:cs typeface="Gill Snas" charset="0"/>
              </a:rPr>
            </a:br>
            <a:br>
              <a:rPr lang="en-US"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Presented by:</a:t>
            </a:r>
            <a:br>
              <a:rPr lang="en-US" sz="14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Name Surname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Designation</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Directorate</a:t>
            </a:r>
            <a:br>
              <a:rPr lang="en-US" sz="1800" dirty="0">
                <a:solidFill>
                  <a:schemeClr val="bg2">
                    <a:lumMod val="25000"/>
                  </a:schemeClr>
                </a:solidFill>
                <a:latin typeface="Gill Snas" charset="0"/>
                <a:cs typeface="Gill Snas" charset="0"/>
              </a:rPr>
            </a:br>
            <a:br>
              <a:rPr lang="en-US" sz="1800"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Date</a:t>
            </a:r>
            <a:br>
              <a:rPr lang="en-US" sz="1400" dirty="0">
                <a:solidFill>
                  <a:schemeClr val="bg2">
                    <a:lumMod val="25000"/>
                  </a:schemeClr>
                </a:solidFill>
                <a:latin typeface="Gill Snas" charset="0"/>
                <a:cs typeface="Gill Snas" charset="0"/>
              </a:rPr>
            </a:br>
            <a:endParaRPr lang="en-US" dirty="0"/>
          </a:p>
        </p:txBody>
      </p:sp>
    </p:spTree>
    <p:extLst>
      <p:ext uri="{BB962C8B-B14F-4D97-AF65-F5344CB8AC3E}">
        <p14:creationId xmlns:p14="http://schemas.microsoft.com/office/powerpoint/2010/main" val="60530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6"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452133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074351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a:prstGeom prst="rect">
            <a:avLst/>
          </a:prstGeom>
        </p:spPr>
        <p:txBody>
          <a:bodyPr anchor="t"/>
          <a:lstStyle>
            <a:lvl1pPr algn="l">
              <a:defRPr sz="3692"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2906720"/>
            <a:ext cx="10363200" cy="1500187"/>
          </a:xfrm>
          <a:prstGeom prst="rect">
            <a:avLst/>
          </a:prstGeom>
        </p:spPr>
        <p:txBody>
          <a:bodyPr anchor="b"/>
          <a:lstStyle>
            <a:lvl1pPr marL="0" indent="0">
              <a:buNone/>
              <a:defRPr sz="1846">
                <a:solidFill>
                  <a:schemeClr val="tx1">
                    <a:tint val="75000"/>
                  </a:schemeClr>
                </a:solidFill>
                <a:latin typeface="Arial" panose="020B0604020202020204" pitchFamily="34" charset="0"/>
                <a:cs typeface="Arial" panose="020B0604020202020204" pitchFamily="34" charset="0"/>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206678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412533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2" y="1535113"/>
            <a:ext cx="5386917"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609602" y="2174875"/>
            <a:ext cx="5386917"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2"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193369" y="2174875"/>
            <a:ext cx="5389032"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12065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4045383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58548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3D592C-F259-4DE4-9C5D-454126CBE976}" type="datetime1">
              <a:rPr lang="en-US" smtClean="0"/>
              <a:pPr/>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A1390-FCF8-4B46-989F-AA5E2FF9201A}" type="slidenum">
              <a:rPr lang="en-US" smtClean="0"/>
              <a:pPr/>
              <a:t>‹#›</a:t>
            </a:fld>
            <a:endParaRPr lang="en-US" dirty="0"/>
          </a:p>
        </p:txBody>
      </p:sp>
    </p:spTree>
    <p:extLst>
      <p:ext uri="{BB962C8B-B14F-4D97-AF65-F5344CB8AC3E}">
        <p14:creationId xmlns:p14="http://schemas.microsoft.com/office/powerpoint/2010/main" val="937128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66737" y="273057"/>
            <a:ext cx="6815668" cy="5853113"/>
          </a:xfrm>
          <a:prstGeom prst="rect">
            <a:avLst/>
          </a:prstGeom>
        </p:spPr>
        <p:txBody>
          <a:bodyPr/>
          <a:lstStyle>
            <a:lvl1pPr>
              <a:defRPr sz="2954">
                <a:latin typeface="Arial" panose="020B0604020202020204" pitchFamily="34" charset="0"/>
                <a:cs typeface="Arial" panose="020B0604020202020204" pitchFamily="34" charset="0"/>
              </a:defRPr>
            </a:lvl1pPr>
            <a:lvl2pPr>
              <a:defRPr sz="2585">
                <a:latin typeface="Arial" panose="020B0604020202020204" pitchFamily="34" charset="0"/>
                <a:cs typeface="Arial" panose="020B0604020202020204" pitchFamily="34" charset="0"/>
              </a:defRPr>
            </a:lvl2pPr>
            <a:lvl3pPr>
              <a:defRPr sz="2215">
                <a:latin typeface="Arial" panose="020B0604020202020204" pitchFamily="34" charset="0"/>
                <a:cs typeface="Arial" panose="020B0604020202020204" pitchFamily="34" charset="0"/>
              </a:defRPr>
            </a:lvl3pPr>
            <a:lvl4pPr>
              <a:defRPr sz="1846">
                <a:latin typeface="Arial" panose="020B0604020202020204" pitchFamily="34" charset="0"/>
                <a:cs typeface="Arial" panose="020B0604020202020204" pitchFamily="34" charset="0"/>
              </a:defRPr>
            </a:lvl4pPr>
            <a:lvl5pPr>
              <a:defRPr sz="1846">
                <a:latin typeface="Arial" panose="020B0604020202020204" pitchFamily="34" charset="0"/>
                <a:cs typeface="Arial" panose="020B0604020202020204" pitchFamily="34" charset="0"/>
              </a:defRPr>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071545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954">
                <a:latin typeface="Arial" panose="020B0604020202020204" pitchFamily="34" charset="0"/>
                <a:cs typeface="Arial" panose="020B0604020202020204" pitchFamily="34" charset="0"/>
              </a:defRPr>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570269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64354-F11D-445C-B1E7-EA27CEAC0B89}"/>
              </a:ext>
            </a:extLst>
          </p:cNvPr>
          <p:cNvSpPr>
            <a:spLocks noGrp="1"/>
          </p:cNvSpPr>
          <p:nvPr>
            <p:ph type="dt" sz="half" idx="10"/>
          </p:nvPr>
        </p:nvSpPr>
        <p:spPr>
          <a:xfrm>
            <a:off x="609600" y="6356352"/>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a:defRPr/>
            </a:pPr>
            <a:endParaRPr lang="en-US" dirty="0">
              <a:solidFill>
                <a:prstClr val="black"/>
              </a:solidFill>
            </a:endParaRPr>
          </a:p>
        </p:txBody>
      </p:sp>
      <p:sp>
        <p:nvSpPr>
          <p:cNvPr id="5" name="Footer Placeholder 4">
            <a:extLst>
              <a:ext uri="{FF2B5EF4-FFF2-40B4-BE49-F238E27FC236}">
                <a16:creationId xmlns:a16="http://schemas.microsoft.com/office/drawing/2014/main" id="{A1F0AEE7-28D7-457D-BC0F-102C13AA6355}"/>
              </a:ext>
            </a:extLst>
          </p:cNvPr>
          <p:cNvSpPr>
            <a:spLocks noGrp="1"/>
          </p:cNvSpPr>
          <p:nvPr>
            <p:ph type="ftr" sz="quarter" idx="11"/>
          </p:nvPr>
        </p:nvSpPr>
        <p:spPr>
          <a:xfrm>
            <a:off x="4165600" y="6356352"/>
            <a:ext cx="38608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a:defRPr/>
            </a:pPr>
            <a:endParaRPr lang="en-US" dirty="0">
              <a:solidFill>
                <a:prstClr val="black"/>
              </a:solidFill>
            </a:endParaRPr>
          </a:p>
        </p:txBody>
      </p:sp>
      <p:sp>
        <p:nvSpPr>
          <p:cNvPr id="6" name="Slide Number Placeholder 5">
            <a:extLst>
              <a:ext uri="{FF2B5EF4-FFF2-40B4-BE49-F238E27FC236}">
                <a16:creationId xmlns:a16="http://schemas.microsoft.com/office/drawing/2014/main" id="{E144C0C3-9EA2-4D8A-BA66-AD55BA64F458}"/>
              </a:ext>
            </a:extLst>
          </p:cNvPr>
          <p:cNvSpPr>
            <a:spLocks noGrp="1"/>
          </p:cNvSpPr>
          <p:nvPr>
            <p:ph type="sldNum" sz="quarter" idx="12"/>
          </p:nvPr>
        </p:nvSpPr>
        <p:spPr>
          <a:xfrm>
            <a:off x="8737600" y="6356352"/>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a:defRPr/>
            </a:pPr>
            <a:fld id="{540752D1-C2C8-4EC9-B572-BE6D944B3108}"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543758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7AE78-081B-48E6-A2BA-C95E8451C002}"/>
              </a:ext>
            </a:extLst>
          </p:cNvPr>
          <p:cNvSpPr>
            <a:spLocks noGrp="1"/>
          </p:cNvSpPr>
          <p:nvPr>
            <p:ph type="dt" sz="half" idx="10"/>
          </p:nvPr>
        </p:nvSpPr>
        <p:spPr>
          <a:xfrm>
            <a:off x="609600" y="6356352"/>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a:defRPr/>
            </a:pPr>
            <a:endParaRPr lang="en-US" dirty="0">
              <a:solidFill>
                <a:prstClr val="black"/>
              </a:solidFill>
            </a:endParaRPr>
          </a:p>
        </p:txBody>
      </p:sp>
      <p:sp>
        <p:nvSpPr>
          <p:cNvPr id="5" name="Footer Placeholder 4">
            <a:extLst>
              <a:ext uri="{FF2B5EF4-FFF2-40B4-BE49-F238E27FC236}">
                <a16:creationId xmlns:a16="http://schemas.microsoft.com/office/drawing/2014/main" id="{F5544B05-DBAF-413D-B5E7-1F6FDBD0C68B}"/>
              </a:ext>
            </a:extLst>
          </p:cNvPr>
          <p:cNvSpPr>
            <a:spLocks noGrp="1"/>
          </p:cNvSpPr>
          <p:nvPr>
            <p:ph type="ftr" sz="quarter" idx="11"/>
          </p:nvPr>
        </p:nvSpPr>
        <p:spPr>
          <a:xfrm>
            <a:off x="4165600" y="6356352"/>
            <a:ext cx="38608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a:defRPr/>
            </a:pPr>
            <a:endParaRPr lang="en-US" dirty="0">
              <a:solidFill>
                <a:prstClr val="black"/>
              </a:solidFill>
            </a:endParaRPr>
          </a:p>
        </p:txBody>
      </p:sp>
      <p:sp>
        <p:nvSpPr>
          <p:cNvPr id="6" name="Slide Number Placeholder 5">
            <a:extLst>
              <a:ext uri="{FF2B5EF4-FFF2-40B4-BE49-F238E27FC236}">
                <a16:creationId xmlns:a16="http://schemas.microsoft.com/office/drawing/2014/main" id="{CF9F5C7A-91A6-4B46-8EF4-506397056E61}"/>
              </a:ext>
            </a:extLst>
          </p:cNvPr>
          <p:cNvSpPr>
            <a:spLocks noGrp="1"/>
          </p:cNvSpPr>
          <p:nvPr>
            <p:ph type="sldNum" sz="quarter" idx="12"/>
          </p:nvPr>
        </p:nvSpPr>
        <p:spPr>
          <a:xfrm>
            <a:off x="8737600" y="6356352"/>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a:defRPr/>
            </a:pPr>
            <a:fld id="{400B1B1E-0A5D-497D-9106-DBC4A1E623CC}" type="slidenum">
              <a:rPr lang="en-US" altLang="en-US" smtClean="0">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87406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Picture 1" descr="DWS Slide Cover3.pd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 y="0"/>
            <a:ext cx="12240684"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DWS Slide Cover pic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512889"/>
            <a:ext cx="12240684"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1934305" y="2148009"/>
            <a:ext cx="9437076" cy="3030660"/>
          </a:xfrm>
          <a:prstGeom prst="rect">
            <a:avLst/>
          </a:prstGeom>
        </p:spPr>
        <p:txBody>
          <a:bodyPr/>
          <a:lstStyle>
            <a:lvl1pPr algn="l">
              <a:defRPr lang="en-US" sz="2400" kern="1200" dirty="0" smtClean="0">
                <a:solidFill>
                  <a:schemeClr val="bg2">
                    <a:lumMod val="25000"/>
                  </a:schemeClr>
                </a:solidFill>
                <a:latin typeface="Gill Snas" charset="0"/>
                <a:ea typeface="ＭＳ Ｐゴシック" charset="0"/>
                <a:cs typeface="Gill Snas" charset="0"/>
              </a:defRPr>
            </a:lvl1pPr>
          </a:lstStyle>
          <a:p>
            <a:pPr eaLnBrk="1" hangingPunct="1">
              <a:defRPr/>
            </a:pPr>
            <a:r>
              <a:rPr lang="en-US" dirty="0"/>
              <a:t>Click to edit Master title style</a:t>
            </a:r>
            <a:br>
              <a:rPr lang="en-US" dirty="0"/>
            </a:br>
            <a:r>
              <a:rPr lang="en-US" dirty="0">
                <a:solidFill>
                  <a:schemeClr val="bg2">
                    <a:lumMod val="25000"/>
                  </a:schemeClr>
                </a:solidFill>
                <a:latin typeface="Gill Snas" charset="0"/>
                <a:cs typeface="Gill Snas" charset="0"/>
              </a:rPr>
              <a:t>PRESENTATION TITLE</a:t>
            </a:r>
            <a:br>
              <a:rPr lang="en-US" dirty="0">
                <a:solidFill>
                  <a:schemeClr val="bg2">
                    <a:lumMod val="25000"/>
                  </a:schemeClr>
                </a:solidFill>
                <a:latin typeface="Gill Snas" charset="0"/>
                <a:cs typeface="Gill Snas" charset="0"/>
              </a:rPr>
            </a:br>
            <a:br>
              <a:rPr lang="en-US"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Presented by:</a:t>
            </a:r>
            <a:br>
              <a:rPr lang="en-US" sz="14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Name Surname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Designation</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Directorate</a:t>
            </a:r>
            <a:br>
              <a:rPr lang="en-US" sz="1800" dirty="0">
                <a:solidFill>
                  <a:schemeClr val="bg2">
                    <a:lumMod val="25000"/>
                  </a:schemeClr>
                </a:solidFill>
                <a:latin typeface="Gill Snas" charset="0"/>
                <a:cs typeface="Gill Snas" charset="0"/>
              </a:rPr>
            </a:br>
            <a:br>
              <a:rPr lang="en-US" sz="1800"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Date</a:t>
            </a:r>
            <a:br>
              <a:rPr lang="en-US" sz="1400" dirty="0">
                <a:solidFill>
                  <a:schemeClr val="bg2">
                    <a:lumMod val="25000"/>
                  </a:schemeClr>
                </a:solidFill>
                <a:latin typeface="Gill Snas" charset="0"/>
                <a:cs typeface="Gill Snas" charset="0"/>
              </a:rPr>
            </a:br>
            <a:endParaRPr lang="en-US" dirty="0"/>
          </a:p>
        </p:txBody>
      </p:sp>
    </p:spTree>
    <p:extLst>
      <p:ext uri="{BB962C8B-B14F-4D97-AF65-F5344CB8AC3E}">
        <p14:creationId xmlns:p14="http://schemas.microsoft.com/office/powerpoint/2010/main" val="3338532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6"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fld id="{B868F084-92F3-48FA-9C08-C65BD9E07461}" type="slidenum">
              <a:rPr lang="en-ZA" smtClean="0"/>
              <a:t>‹#›</a:t>
            </a:fld>
            <a:endParaRPr lang="en-ZA" dirty="0"/>
          </a:p>
        </p:txBody>
      </p:sp>
    </p:spTree>
    <p:extLst>
      <p:ext uri="{BB962C8B-B14F-4D97-AF65-F5344CB8AC3E}">
        <p14:creationId xmlns:p14="http://schemas.microsoft.com/office/powerpoint/2010/main" val="39618681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fld id="{B868F084-92F3-48FA-9C08-C65BD9E07461}" type="slidenum">
              <a:rPr lang="en-ZA" smtClean="0"/>
              <a:t>‹#›</a:t>
            </a:fld>
            <a:endParaRPr lang="en-ZA" dirty="0"/>
          </a:p>
        </p:txBody>
      </p:sp>
    </p:spTree>
    <p:extLst>
      <p:ext uri="{BB962C8B-B14F-4D97-AF65-F5344CB8AC3E}">
        <p14:creationId xmlns:p14="http://schemas.microsoft.com/office/powerpoint/2010/main" val="3732077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a:prstGeom prst="rect">
            <a:avLst/>
          </a:prstGeom>
        </p:spPr>
        <p:txBody>
          <a:bodyPr anchor="t"/>
          <a:lstStyle>
            <a:lvl1pPr algn="l">
              <a:defRPr sz="3692"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2906720"/>
            <a:ext cx="10363200" cy="1500187"/>
          </a:xfrm>
          <a:prstGeom prst="rect">
            <a:avLst/>
          </a:prstGeom>
        </p:spPr>
        <p:txBody>
          <a:bodyPr anchor="b"/>
          <a:lstStyle>
            <a:lvl1pPr marL="0" indent="0">
              <a:buNone/>
              <a:defRPr sz="1846">
                <a:solidFill>
                  <a:schemeClr val="tx1">
                    <a:tint val="75000"/>
                  </a:schemeClr>
                </a:solidFill>
                <a:latin typeface="Arial" panose="020B0604020202020204" pitchFamily="34" charset="0"/>
                <a:cs typeface="Arial" panose="020B0604020202020204" pitchFamily="34" charset="0"/>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fld id="{B868F084-92F3-48FA-9C08-C65BD9E07461}" type="slidenum">
              <a:rPr lang="en-ZA" smtClean="0"/>
              <a:t>‹#›</a:t>
            </a:fld>
            <a:endParaRPr lang="en-ZA" dirty="0"/>
          </a:p>
        </p:txBody>
      </p:sp>
    </p:spTree>
    <p:extLst>
      <p:ext uri="{BB962C8B-B14F-4D97-AF65-F5344CB8AC3E}">
        <p14:creationId xmlns:p14="http://schemas.microsoft.com/office/powerpoint/2010/main" val="1927067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fld id="{B868F084-92F3-48FA-9C08-C65BD9E07461}" type="slidenum">
              <a:rPr lang="en-ZA" smtClean="0"/>
              <a:t>‹#›</a:t>
            </a:fld>
            <a:endParaRPr lang="en-ZA" dirty="0"/>
          </a:p>
        </p:txBody>
      </p:sp>
    </p:spTree>
    <p:extLst>
      <p:ext uri="{BB962C8B-B14F-4D97-AF65-F5344CB8AC3E}">
        <p14:creationId xmlns:p14="http://schemas.microsoft.com/office/powerpoint/2010/main" val="20453784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2" y="1535113"/>
            <a:ext cx="5386917"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609602" y="2174875"/>
            <a:ext cx="5386917"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2"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193369" y="2174875"/>
            <a:ext cx="5389032"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fld id="{B868F084-92F3-48FA-9C08-C65BD9E07461}" type="slidenum">
              <a:rPr lang="en-ZA" smtClean="0"/>
              <a:t>‹#›</a:t>
            </a:fld>
            <a:endParaRPr lang="en-ZA" dirty="0"/>
          </a:p>
        </p:txBody>
      </p:sp>
    </p:spTree>
    <p:extLst>
      <p:ext uri="{BB962C8B-B14F-4D97-AF65-F5344CB8AC3E}">
        <p14:creationId xmlns:p14="http://schemas.microsoft.com/office/powerpoint/2010/main" val="38552367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ECC362-A11F-46B8-B3BF-FC45F419A608}" type="datetime1">
              <a:rPr lang="en-US" smtClean="0"/>
              <a:pPr/>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A1390-FCF8-4B46-989F-AA5E2FF9201A}" type="slidenum">
              <a:rPr lang="en-US" smtClean="0"/>
              <a:pPr/>
              <a:t>‹#›</a:t>
            </a:fld>
            <a:endParaRPr lang="en-US" dirty="0"/>
          </a:p>
        </p:txBody>
      </p:sp>
    </p:spTree>
    <p:extLst>
      <p:ext uri="{BB962C8B-B14F-4D97-AF65-F5344CB8AC3E}">
        <p14:creationId xmlns:p14="http://schemas.microsoft.com/office/powerpoint/2010/main" val="4017985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fld id="{B868F084-92F3-48FA-9C08-C65BD9E07461}" type="slidenum">
              <a:rPr lang="en-ZA" smtClean="0"/>
              <a:t>‹#›</a:t>
            </a:fld>
            <a:endParaRPr lang="en-ZA" dirty="0"/>
          </a:p>
        </p:txBody>
      </p:sp>
    </p:spTree>
    <p:extLst>
      <p:ext uri="{BB962C8B-B14F-4D97-AF65-F5344CB8AC3E}">
        <p14:creationId xmlns:p14="http://schemas.microsoft.com/office/powerpoint/2010/main" val="34042372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fld id="{B868F084-92F3-48FA-9C08-C65BD9E07461}" type="slidenum">
              <a:rPr lang="en-ZA" smtClean="0"/>
              <a:t>‹#›</a:t>
            </a:fld>
            <a:endParaRPr lang="en-ZA" dirty="0"/>
          </a:p>
        </p:txBody>
      </p:sp>
    </p:spTree>
    <p:extLst>
      <p:ext uri="{BB962C8B-B14F-4D97-AF65-F5344CB8AC3E}">
        <p14:creationId xmlns:p14="http://schemas.microsoft.com/office/powerpoint/2010/main" val="15480348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66737" y="273057"/>
            <a:ext cx="6815668" cy="5853113"/>
          </a:xfrm>
          <a:prstGeom prst="rect">
            <a:avLst/>
          </a:prstGeom>
        </p:spPr>
        <p:txBody>
          <a:bodyPr/>
          <a:lstStyle>
            <a:lvl1pPr>
              <a:defRPr sz="2954">
                <a:latin typeface="Arial" panose="020B0604020202020204" pitchFamily="34" charset="0"/>
                <a:cs typeface="Arial" panose="020B0604020202020204" pitchFamily="34" charset="0"/>
              </a:defRPr>
            </a:lvl1pPr>
            <a:lvl2pPr>
              <a:defRPr sz="2585">
                <a:latin typeface="Arial" panose="020B0604020202020204" pitchFamily="34" charset="0"/>
                <a:cs typeface="Arial" panose="020B0604020202020204" pitchFamily="34" charset="0"/>
              </a:defRPr>
            </a:lvl2pPr>
            <a:lvl3pPr>
              <a:defRPr sz="2215">
                <a:latin typeface="Arial" panose="020B0604020202020204" pitchFamily="34" charset="0"/>
                <a:cs typeface="Arial" panose="020B0604020202020204" pitchFamily="34" charset="0"/>
              </a:defRPr>
            </a:lvl3pPr>
            <a:lvl4pPr>
              <a:defRPr sz="1846">
                <a:latin typeface="Arial" panose="020B0604020202020204" pitchFamily="34" charset="0"/>
                <a:cs typeface="Arial" panose="020B0604020202020204" pitchFamily="34" charset="0"/>
              </a:defRPr>
            </a:lvl4pPr>
            <a:lvl5pPr>
              <a:defRPr sz="1846">
                <a:latin typeface="Arial" panose="020B0604020202020204" pitchFamily="34" charset="0"/>
                <a:cs typeface="Arial" panose="020B0604020202020204" pitchFamily="34" charset="0"/>
              </a:defRPr>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fld id="{B868F084-92F3-48FA-9C08-C65BD9E07461}" type="slidenum">
              <a:rPr lang="en-ZA" smtClean="0"/>
              <a:t>‹#›</a:t>
            </a:fld>
            <a:endParaRPr lang="en-ZA" dirty="0"/>
          </a:p>
        </p:txBody>
      </p:sp>
    </p:spTree>
    <p:extLst>
      <p:ext uri="{BB962C8B-B14F-4D97-AF65-F5344CB8AC3E}">
        <p14:creationId xmlns:p14="http://schemas.microsoft.com/office/powerpoint/2010/main" val="11225826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954">
                <a:latin typeface="Arial" panose="020B0604020202020204" pitchFamily="34" charset="0"/>
                <a:cs typeface="Arial" panose="020B0604020202020204" pitchFamily="34" charset="0"/>
              </a:defRPr>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fld id="{B868F084-92F3-48FA-9C08-C65BD9E07461}" type="slidenum">
              <a:rPr lang="en-ZA" smtClean="0"/>
              <a:t>‹#›</a:t>
            </a:fld>
            <a:endParaRPr lang="en-ZA" dirty="0"/>
          </a:p>
        </p:txBody>
      </p:sp>
    </p:spTree>
    <p:extLst>
      <p:ext uri="{BB962C8B-B14F-4D97-AF65-F5344CB8AC3E}">
        <p14:creationId xmlns:p14="http://schemas.microsoft.com/office/powerpoint/2010/main" val="25798761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64354-F11D-445C-B1E7-EA27CEAC0B89}"/>
              </a:ext>
            </a:extLst>
          </p:cNvPr>
          <p:cNvSpPr>
            <a:spLocks noGrp="1"/>
          </p:cNvSpPr>
          <p:nvPr>
            <p:ph type="dt" sz="half" idx="10"/>
          </p:nvPr>
        </p:nvSpPr>
        <p:spPr>
          <a:xfrm>
            <a:off x="609600" y="6356352"/>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endParaRPr lang="en-ZA" dirty="0"/>
          </a:p>
        </p:txBody>
      </p:sp>
      <p:sp>
        <p:nvSpPr>
          <p:cNvPr id="5" name="Footer Placeholder 4">
            <a:extLst>
              <a:ext uri="{FF2B5EF4-FFF2-40B4-BE49-F238E27FC236}">
                <a16:creationId xmlns:a16="http://schemas.microsoft.com/office/drawing/2014/main" id="{A1F0AEE7-28D7-457D-BC0F-102C13AA6355}"/>
              </a:ext>
            </a:extLst>
          </p:cNvPr>
          <p:cNvSpPr>
            <a:spLocks noGrp="1"/>
          </p:cNvSpPr>
          <p:nvPr>
            <p:ph type="ftr" sz="quarter" idx="11"/>
          </p:nvPr>
        </p:nvSpPr>
        <p:spPr>
          <a:xfrm>
            <a:off x="4165600" y="6356352"/>
            <a:ext cx="38608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endParaRPr lang="en-ZA" dirty="0"/>
          </a:p>
        </p:txBody>
      </p:sp>
      <p:sp>
        <p:nvSpPr>
          <p:cNvPr id="6" name="Slide Number Placeholder 5">
            <a:extLst>
              <a:ext uri="{FF2B5EF4-FFF2-40B4-BE49-F238E27FC236}">
                <a16:creationId xmlns:a16="http://schemas.microsoft.com/office/drawing/2014/main" id="{E144C0C3-9EA2-4D8A-BA66-AD55BA64F458}"/>
              </a:ext>
            </a:extLst>
          </p:cNvPr>
          <p:cNvSpPr>
            <a:spLocks noGrp="1"/>
          </p:cNvSpPr>
          <p:nvPr>
            <p:ph type="sldNum" sz="quarter" idx="12"/>
          </p:nvPr>
        </p:nvSpPr>
        <p:spPr>
          <a:xfrm>
            <a:off x="8737600" y="6356352"/>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fld id="{B868F084-92F3-48FA-9C08-C65BD9E07461}" type="slidenum">
              <a:rPr lang="en-ZA" smtClean="0"/>
              <a:t>‹#›</a:t>
            </a:fld>
            <a:endParaRPr lang="en-ZA" dirty="0"/>
          </a:p>
        </p:txBody>
      </p:sp>
    </p:spTree>
    <p:extLst>
      <p:ext uri="{BB962C8B-B14F-4D97-AF65-F5344CB8AC3E}">
        <p14:creationId xmlns:p14="http://schemas.microsoft.com/office/powerpoint/2010/main" val="33717939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7AE78-081B-48E6-A2BA-C95E8451C002}"/>
              </a:ext>
            </a:extLst>
          </p:cNvPr>
          <p:cNvSpPr>
            <a:spLocks noGrp="1"/>
          </p:cNvSpPr>
          <p:nvPr>
            <p:ph type="dt" sz="half" idx="10"/>
          </p:nvPr>
        </p:nvSpPr>
        <p:spPr>
          <a:xfrm>
            <a:off x="609600" y="6356352"/>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endParaRPr lang="en-ZA" dirty="0"/>
          </a:p>
        </p:txBody>
      </p:sp>
      <p:sp>
        <p:nvSpPr>
          <p:cNvPr id="5" name="Footer Placeholder 4">
            <a:extLst>
              <a:ext uri="{FF2B5EF4-FFF2-40B4-BE49-F238E27FC236}">
                <a16:creationId xmlns:a16="http://schemas.microsoft.com/office/drawing/2014/main" id="{F5544B05-DBAF-413D-B5E7-1F6FDBD0C68B}"/>
              </a:ext>
            </a:extLst>
          </p:cNvPr>
          <p:cNvSpPr>
            <a:spLocks noGrp="1"/>
          </p:cNvSpPr>
          <p:nvPr>
            <p:ph type="ftr" sz="quarter" idx="11"/>
          </p:nvPr>
        </p:nvSpPr>
        <p:spPr>
          <a:xfrm>
            <a:off x="4165600" y="6356352"/>
            <a:ext cx="38608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endParaRPr lang="en-ZA" dirty="0"/>
          </a:p>
        </p:txBody>
      </p:sp>
      <p:sp>
        <p:nvSpPr>
          <p:cNvPr id="6" name="Slide Number Placeholder 5">
            <a:extLst>
              <a:ext uri="{FF2B5EF4-FFF2-40B4-BE49-F238E27FC236}">
                <a16:creationId xmlns:a16="http://schemas.microsoft.com/office/drawing/2014/main" id="{CF9F5C7A-91A6-4B46-8EF4-506397056E61}"/>
              </a:ext>
            </a:extLst>
          </p:cNvPr>
          <p:cNvSpPr>
            <a:spLocks noGrp="1"/>
          </p:cNvSpPr>
          <p:nvPr>
            <p:ph type="sldNum" sz="quarter" idx="12"/>
          </p:nvPr>
        </p:nvSpPr>
        <p:spPr>
          <a:xfrm>
            <a:off x="8737600" y="6356352"/>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fld id="{B868F084-92F3-48FA-9C08-C65BD9E07461}" type="slidenum">
              <a:rPr lang="en-ZA" smtClean="0"/>
              <a:t>‹#›</a:t>
            </a:fld>
            <a:endParaRPr lang="en-ZA" dirty="0"/>
          </a:p>
        </p:txBody>
      </p:sp>
    </p:spTree>
    <p:extLst>
      <p:ext uri="{BB962C8B-B14F-4D97-AF65-F5344CB8AC3E}">
        <p14:creationId xmlns:p14="http://schemas.microsoft.com/office/powerpoint/2010/main" val="26497236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1" descr="DWS Slide Cover3.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240684"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DWS Slide Cover pic4.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 y="1512891"/>
            <a:ext cx="12240684"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1934306" y="2148009"/>
            <a:ext cx="9437076" cy="3030660"/>
          </a:xfrm>
          <a:prstGeom prst="rect">
            <a:avLst/>
          </a:prstGeom>
        </p:spPr>
        <p:txBody>
          <a:bodyPr/>
          <a:lstStyle>
            <a:lvl1pPr algn="l">
              <a:defRPr lang="en-US" sz="1800" kern="1200" dirty="0" smtClean="0">
                <a:solidFill>
                  <a:schemeClr val="bg2">
                    <a:lumMod val="25000"/>
                  </a:schemeClr>
                </a:solidFill>
                <a:latin typeface="Gill Snas" charset="0"/>
                <a:ea typeface="ＭＳ Ｐゴシック" charset="0"/>
                <a:cs typeface="Gill Snas" charset="0"/>
              </a:defRPr>
            </a:lvl1pPr>
          </a:lstStyle>
          <a:p>
            <a:r>
              <a:rPr lang="en-US"/>
              <a:t>Click to edit Master title style</a:t>
            </a:r>
            <a:endParaRPr lang="en-US" dirty="0"/>
          </a:p>
        </p:txBody>
      </p:sp>
    </p:spTree>
    <p:extLst>
      <p:ext uri="{BB962C8B-B14F-4D97-AF65-F5344CB8AC3E}">
        <p14:creationId xmlns:p14="http://schemas.microsoft.com/office/powerpoint/2010/main" val="40832457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316531" indent="0" algn="ctr">
              <a:buNone/>
              <a:defRPr>
                <a:solidFill>
                  <a:schemeClr val="tx1">
                    <a:tint val="75000"/>
                  </a:schemeClr>
                </a:solidFill>
              </a:defRPr>
            </a:lvl2pPr>
            <a:lvl3pPr marL="633062" indent="0" algn="ctr">
              <a:buNone/>
              <a:defRPr>
                <a:solidFill>
                  <a:schemeClr val="tx1">
                    <a:tint val="75000"/>
                  </a:schemeClr>
                </a:solidFill>
              </a:defRPr>
            </a:lvl3pPr>
            <a:lvl4pPr marL="949593" indent="0" algn="ctr">
              <a:buNone/>
              <a:defRPr>
                <a:solidFill>
                  <a:schemeClr val="tx1">
                    <a:tint val="75000"/>
                  </a:schemeClr>
                </a:solidFill>
              </a:defRPr>
            </a:lvl4pPr>
            <a:lvl5pPr marL="1266124" indent="0" algn="ctr">
              <a:buNone/>
              <a:defRPr>
                <a:solidFill>
                  <a:schemeClr val="tx1">
                    <a:tint val="75000"/>
                  </a:schemeClr>
                </a:solidFill>
              </a:defRPr>
            </a:lvl5pPr>
            <a:lvl6pPr marL="1582655" indent="0" algn="ctr">
              <a:buNone/>
              <a:defRPr>
                <a:solidFill>
                  <a:schemeClr val="tx1">
                    <a:tint val="75000"/>
                  </a:schemeClr>
                </a:solidFill>
              </a:defRPr>
            </a:lvl6pPr>
            <a:lvl7pPr marL="1899186" indent="0" algn="ctr">
              <a:buNone/>
              <a:defRPr>
                <a:solidFill>
                  <a:schemeClr val="tx1">
                    <a:tint val="75000"/>
                  </a:schemeClr>
                </a:solidFill>
              </a:defRPr>
            </a:lvl7pPr>
            <a:lvl8pPr marL="2215717" indent="0" algn="ctr">
              <a:buNone/>
              <a:defRPr>
                <a:solidFill>
                  <a:schemeClr val="tx1">
                    <a:tint val="75000"/>
                  </a:schemeClr>
                </a:solidFill>
              </a:defRPr>
            </a:lvl8pPr>
            <a:lvl9pPr marL="2532248"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a:xfrm>
            <a:off x="4965700" y="6351591"/>
            <a:ext cx="2844800" cy="365125"/>
          </a:xfrm>
          <a:prstGeom prst="rect">
            <a:avLst/>
          </a:prstGeom>
        </p:spPr>
        <p:txBody>
          <a:bodyPr vert="horz" wrap="square" lIns="91440" tIns="45720" rIns="91440" bIns="45720" numCol="1" anchor="t" anchorCtr="0" compatLnSpc="1">
            <a:prstTxWarp prst="textNoShape">
              <a:avLst/>
            </a:prstTxWarp>
          </a:bodyPr>
          <a:lstStyle>
            <a:lvl1pPr algn="ctr" defTabSz="685800" eaLnBrk="1" hangingPunct="1">
              <a:defRPr sz="1050" smtClean="0">
                <a:solidFill>
                  <a:srgbClr val="000000"/>
                </a:solidFill>
              </a:defRPr>
            </a:lvl1pPr>
          </a:lstStyle>
          <a:p>
            <a:pPr>
              <a:defRPr/>
            </a:pPr>
            <a:fld id="{40D46574-B396-4706-AEBF-55424AEB0A4E}" type="slidenum">
              <a:rPr lang="en-US" altLang="en-US" smtClean="0">
                <a:ea typeface="ＭＳ Ｐゴシック" panose="020B0600070205080204" pitchFamily="34" charset="-128"/>
              </a:rPr>
              <a:pPr>
                <a:defRPr/>
              </a:pPr>
              <a:t>‹#›</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121500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4965700" y="6351591"/>
            <a:ext cx="2844800" cy="365125"/>
          </a:xfrm>
          <a:prstGeom prst="rect">
            <a:avLst/>
          </a:prstGeom>
        </p:spPr>
        <p:txBody>
          <a:bodyPr vert="horz" wrap="square" lIns="91440" tIns="45720" rIns="91440" bIns="45720" numCol="1" anchor="t" anchorCtr="0" compatLnSpc="1">
            <a:prstTxWarp prst="textNoShape">
              <a:avLst/>
            </a:prstTxWarp>
          </a:bodyPr>
          <a:lstStyle>
            <a:lvl1pPr algn="ctr" defTabSz="685800" eaLnBrk="1" hangingPunct="1">
              <a:defRPr sz="1050" smtClean="0">
                <a:solidFill>
                  <a:srgbClr val="000000"/>
                </a:solidFill>
              </a:defRPr>
            </a:lvl1pPr>
          </a:lstStyle>
          <a:p>
            <a:pPr>
              <a:defRPr/>
            </a:pPr>
            <a:fld id="{86A9870A-26E1-4CED-8D78-8F53E77DC4E3}" type="slidenum">
              <a:rPr lang="en-US" altLang="en-US" smtClean="0">
                <a:ea typeface="ＭＳ Ｐゴシック" panose="020B0600070205080204" pitchFamily="34" charset="-128"/>
              </a:rPr>
              <a:pPr>
                <a:defRPr/>
              </a:pPr>
              <a:t>‹#›</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120548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a:prstGeom prst="rect">
            <a:avLst/>
          </a:prstGeom>
        </p:spPr>
        <p:txBody>
          <a:bodyPr anchor="t"/>
          <a:lstStyle>
            <a:lvl1pPr algn="l">
              <a:defRPr sz="2769"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2906722"/>
            <a:ext cx="10363200" cy="1500187"/>
          </a:xfrm>
          <a:prstGeom prst="rect">
            <a:avLst/>
          </a:prstGeom>
        </p:spPr>
        <p:txBody>
          <a:bodyPr anchor="b"/>
          <a:lstStyle>
            <a:lvl1pPr marL="0" indent="0">
              <a:buNone/>
              <a:defRPr sz="1385">
                <a:solidFill>
                  <a:schemeClr val="tx1">
                    <a:tint val="75000"/>
                  </a:schemeClr>
                </a:solidFill>
                <a:latin typeface="Arial" panose="020B0604020202020204" pitchFamily="34" charset="0"/>
                <a:cs typeface="Arial" panose="020B0604020202020204" pitchFamily="34" charset="0"/>
              </a:defRPr>
            </a:lvl1pPr>
            <a:lvl2pPr marL="316531" indent="0">
              <a:buNone/>
              <a:defRPr sz="1247">
                <a:solidFill>
                  <a:schemeClr val="tx1">
                    <a:tint val="75000"/>
                  </a:schemeClr>
                </a:solidFill>
              </a:defRPr>
            </a:lvl2pPr>
            <a:lvl3pPr marL="633062" indent="0">
              <a:buNone/>
              <a:defRPr sz="1108">
                <a:solidFill>
                  <a:schemeClr val="tx1">
                    <a:tint val="75000"/>
                  </a:schemeClr>
                </a:solidFill>
              </a:defRPr>
            </a:lvl3pPr>
            <a:lvl4pPr marL="949593" indent="0">
              <a:buNone/>
              <a:defRPr sz="969">
                <a:solidFill>
                  <a:schemeClr val="tx1">
                    <a:tint val="75000"/>
                  </a:schemeClr>
                </a:solidFill>
              </a:defRPr>
            </a:lvl4pPr>
            <a:lvl5pPr marL="1266124" indent="0">
              <a:buNone/>
              <a:defRPr sz="969">
                <a:solidFill>
                  <a:schemeClr val="tx1">
                    <a:tint val="75000"/>
                  </a:schemeClr>
                </a:solidFill>
              </a:defRPr>
            </a:lvl5pPr>
            <a:lvl6pPr marL="1582655" indent="0">
              <a:buNone/>
              <a:defRPr sz="969">
                <a:solidFill>
                  <a:schemeClr val="tx1">
                    <a:tint val="75000"/>
                  </a:schemeClr>
                </a:solidFill>
              </a:defRPr>
            </a:lvl6pPr>
            <a:lvl7pPr marL="1899186" indent="0">
              <a:buNone/>
              <a:defRPr sz="969">
                <a:solidFill>
                  <a:schemeClr val="tx1">
                    <a:tint val="75000"/>
                  </a:schemeClr>
                </a:solidFill>
              </a:defRPr>
            </a:lvl7pPr>
            <a:lvl8pPr marL="2215717" indent="0">
              <a:buNone/>
              <a:defRPr sz="969">
                <a:solidFill>
                  <a:schemeClr val="tx1">
                    <a:tint val="75000"/>
                  </a:schemeClr>
                </a:solidFill>
              </a:defRPr>
            </a:lvl8pPr>
            <a:lvl9pPr marL="2532248" indent="0">
              <a:buNone/>
              <a:defRPr sz="969">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xfrm>
            <a:off x="4965700" y="6351591"/>
            <a:ext cx="2844800" cy="365125"/>
          </a:xfrm>
          <a:prstGeom prst="rect">
            <a:avLst/>
          </a:prstGeom>
        </p:spPr>
        <p:txBody>
          <a:bodyPr vert="horz" wrap="square" lIns="91440" tIns="45720" rIns="91440" bIns="45720" numCol="1" anchor="t" anchorCtr="0" compatLnSpc="1">
            <a:prstTxWarp prst="textNoShape">
              <a:avLst/>
            </a:prstTxWarp>
          </a:bodyPr>
          <a:lstStyle>
            <a:lvl1pPr algn="ctr" defTabSz="685800" eaLnBrk="1" hangingPunct="1">
              <a:defRPr sz="1050" smtClean="0">
                <a:solidFill>
                  <a:srgbClr val="000000"/>
                </a:solidFill>
              </a:defRPr>
            </a:lvl1pPr>
          </a:lstStyle>
          <a:p>
            <a:pPr>
              <a:defRPr/>
            </a:pPr>
            <a:fld id="{0137A18A-4986-4E52-B436-03358182C1F4}" type="slidenum">
              <a:rPr lang="en-US" altLang="en-US" smtClean="0">
                <a:ea typeface="ＭＳ Ｐゴシック" panose="020B0600070205080204" pitchFamily="34" charset="-128"/>
              </a:rPr>
              <a:pPr>
                <a:defRPr/>
              </a:pPr>
              <a:t>‹#›</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33458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633EEA-05D6-403A-ABF1-B3FBED1E0457}" type="datetime1">
              <a:rPr lang="en-US" smtClean="0"/>
              <a:pPr/>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BA1390-FCF8-4B46-989F-AA5E2FF9201A}" type="slidenum">
              <a:rPr lang="en-US" smtClean="0"/>
              <a:pPr/>
              <a:t>‹#›</a:t>
            </a:fld>
            <a:endParaRPr lang="en-US" dirty="0"/>
          </a:p>
        </p:txBody>
      </p:sp>
    </p:spTree>
    <p:extLst>
      <p:ext uri="{BB962C8B-B14F-4D97-AF65-F5344CB8AC3E}">
        <p14:creationId xmlns:p14="http://schemas.microsoft.com/office/powerpoint/2010/main" val="3828658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1939">
                <a:latin typeface="Arial" panose="020B0604020202020204" pitchFamily="34" charset="0"/>
                <a:cs typeface="Arial" panose="020B0604020202020204" pitchFamily="34" charset="0"/>
              </a:defRPr>
            </a:lvl1pPr>
            <a:lvl2pPr>
              <a:defRPr sz="1661">
                <a:latin typeface="Arial" panose="020B0604020202020204" pitchFamily="34" charset="0"/>
                <a:cs typeface="Arial" panose="020B0604020202020204" pitchFamily="34" charset="0"/>
              </a:defRPr>
            </a:lvl2pPr>
            <a:lvl3pPr>
              <a:defRPr sz="1385">
                <a:latin typeface="Arial" panose="020B0604020202020204" pitchFamily="34" charset="0"/>
                <a:cs typeface="Arial" panose="020B0604020202020204" pitchFamily="34" charset="0"/>
              </a:defRPr>
            </a:lvl3pPr>
            <a:lvl4pPr>
              <a:defRPr sz="1247">
                <a:latin typeface="Arial" panose="020B0604020202020204" pitchFamily="34" charset="0"/>
                <a:cs typeface="Arial" panose="020B0604020202020204" pitchFamily="34" charset="0"/>
              </a:defRPr>
            </a:lvl4pPr>
            <a:lvl5pPr>
              <a:defRPr sz="1247">
                <a:latin typeface="Arial" panose="020B0604020202020204" pitchFamily="34" charset="0"/>
                <a:cs typeface="Arial" panose="020B0604020202020204" pitchFamily="34" charset="0"/>
              </a:defRPr>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1939">
                <a:latin typeface="Arial" panose="020B0604020202020204" pitchFamily="34" charset="0"/>
                <a:cs typeface="Arial" panose="020B0604020202020204" pitchFamily="34" charset="0"/>
              </a:defRPr>
            </a:lvl1pPr>
            <a:lvl2pPr>
              <a:defRPr sz="1661">
                <a:latin typeface="Arial" panose="020B0604020202020204" pitchFamily="34" charset="0"/>
                <a:cs typeface="Arial" panose="020B0604020202020204" pitchFamily="34" charset="0"/>
              </a:defRPr>
            </a:lvl2pPr>
            <a:lvl3pPr>
              <a:defRPr sz="1385">
                <a:latin typeface="Arial" panose="020B0604020202020204" pitchFamily="34" charset="0"/>
                <a:cs typeface="Arial" panose="020B0604020202020204" pitchFamily="34" charset="0"/>
              </a:defRPr>
            </a:lvl3pPr>
            <a:lvl4pPr>
              <a:defRPr sz="1247">
                <a:latin typeface="Arial" panose="020B0604020202020204" pitchFamily="34" charset="0"/>
                <a:cs typeface="Arial" panose="020B0604020202020204" pitchFamily="34" charset="0"/>
              </a:defRPr>
            </a:lvl4pPr>
            <a:lvl5pPr>
              <a:defRPr sz="1247">
                <a:latin typeface="Arial" panose="020B0604020202020204" pitchFamily="34" charset="0"/>
                <a:cs typeface="Arial" panose="020B0604020202020204" pitchFamily="34" charset="0"/>
              </a:defRPr>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4965700" y="6351591"/>
            <a:ext cx="2844800" cy="365125"/>
          </a:xfrm>
          <a:prstGeom prst="rect">
            <a:avLst/>
          </a:prstGeom>
        </p:spPr>
        <p:txBody>
          <a:bodyPr vert="horz" wrap="square" lIns="91440" tIns="45720" rIns="91440" bIns="45720" numCol="1" anchor="t" anchorCtr="0" compatLnSpc="1">
            <a:prstTxWarp prst="textNoShape">
              <a:avLst/>
            </a:prstTxWarp>
          </a:bodyPr>
          <a:lstStyle>
            <a:lvl1pPr algn="ctr" defTabSz="685800" eaLnBrk="1" hangingPunct="1">
              <a:defRPr sz="1050" smtClean="0">
                <a:solidFill>
                  <a:srgbClr val="000000"/>
                </a:solidFill>
              </a:defRPr>
            </a:lvl1pPr>
          </a:lstStyle>
          <a:p>
            <a:pPr>
              <a:defRPr/>
            </a:pPr>
            <a:fld id="{BB018856-8159-4191-87D9-A1DC897DDD0E}" type="slidenum">
              <a:rPr lang="en-US" altLang="en-US" smtClean="0">
                <a:ea typeface="ＭＳ Ｐゴシック" panose="020B0600070205080204" pitchFamily="34" charset="-128"/>
              </a:rPr>
              <a:pPr>
                <a:defRPr/>
              </a:pPr>
              <a:t>‹#›</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072742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3" y="1535113"/>
            <a:ext cx="5386917" cy="639762"/>
          </a:xfrm>
          <a:prstGeom prst="rect">
            <a:avLst/>
          </a:prstGeom>
        </p:spPr>
        <p:txBody>
          <a:bodyPr anchor="b"/>
          <a:lstStyle>
            <a:lvl1pPr marL="0" indent="0">
              <a:buNone/>
              <a:defRPr sz="1500" b="1">
                <a:latin typeface="Arial" panose="020B0604020202020204" pitchFamily="34" charset="0"/>
                <a:cs typeface="Arial" panose="020B0604020202020204" pitchFamily="34" charset="0"/>
              </a:defRPr>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dirty="0"/>
              <a:t>Click to edit Master text styles</a:t>
            </a:r>
          </a:p>
        </p:txBody>
      </p:sp>
      <p:sp>
        <p:nvSpPr>
          <p:cNvPr id="4" name="Content Placeholder 3"/>
          <p:cNvSpPr>
            <a:spLocks noGrp="1"/>
          </p:cNvSpPr>
          <p:nvPr>
            <p:ph sz="half" idx="2"/>
          </p:nvPr>
        </p:nvSpPr>
        <p:spPr>
          <a:xfrm>
            <a:off x="609603" y="2174875"/>
            <a:ext cx="5386917" cy="3951288"/>
          </a:xfrm>
          <a:prstGeom prst="rect">
            <a:avLst/>
          </a:prstGeom>
        </p:spPr>
        <p:txBody>
          <a:bodyPr/>
          <a:lstStyle>
            <a:lvl1pPr>
              <a:defRPr sz="1661">
                <a:latin typeface="Arial" panose="020B0604020202020204" pitchFamily="34" charset="0"/>
                <a:cs typeface="Arial" panose="020B0604020202020204" pitchFamily="34" charset="0"/>
              </a:defRPr>
            </a:lvl1pPr>
            <a:lvl2pPr>
              <a:defRPr sz="1385">
                <a:latin typeface="Arial" panose="020B0604020202020204" pitchFamily="34" charset="0"/>
                <a:cs typeface="Arial" panose="020B0604020202020204" pitchFamily="34" charset="0"/>
              </a:defRPr>
            </a:lvl2pPr>
            <a:lvl3pPr>
              <a:defRPr sz="1247">
                <a:latin typeface="Arial" panose="020B0604020202020204" pitchFamily="34" charset="0"/>
                <a:cs typeface="Arial" panose="020B0604020202020204" pitchFamily="34" charset="0"/>
              </a:defRPr>
            </a:lvl3pPr>
            <a:lvl4pPr>
              <a:defRPr sz="1108">
                <a:latin typeface="Arial" panose="020B0604020202020204" pitchFamily="34" charset="0"/>
                <a:cs typeface="Arial" panose="020B0604020202020204" pitchFamily="34" charset="0"/>
              </a:defRPr>
            </a:lvl4pPr>
            <a:lvl5pPr>
              <a:defRPr sz="1108">
                <a:latin typeface="Arial" panose="020B0604020202020204" pitchFamily="34" charset="0"/>
                <a:cs typeface="Arial" panose="020B0604020202020204" pitchFamily="34" charset="0"/>
              </a:defRPr>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2" cy="639762"/>
          </a:xfrm>
          <a:prstGeom prst="rect">
            <a:avLst/>
          </a:prstGeom>
        </p:spPr>
        <p:txBody>
          <a:bodyPr anchor="b"/>
          <a:lstStyle>
            <a:lvl1pPr marL="0" indent="0">
              <a:buNone/>
              <a:defRPr sz="1500" b="1">
                <a:latin typeface="Arial" panose="020B0604020202020204" pitchFamily="34" charset="0"/>
                <a:cs typeface="Arial" panose="020B0604020202020204" pitchFamily="34" charset="0"/>
              </a:defRPr>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a:t>Click to edit Master text styles</a:t>
            </a:r>
          </a:p>
        </p:txBody>
      </p:sp>
      <p:sp>
        <p:nvSpPr>
          <p:cNvPr id="6" name="Content Placeholder 5"/>
          <p:cNvSpPr>
            <a:spLocks noGrp="1"/>
          </p:cNvSpPr>
          <p:nvPr>
            <p:ph sz="quarter" idx="4"/>
          </p:nvPr>
        </p:nvSpPr>
        <p:spPr>
          <a:xfrm>
            <a:off x="6193369" y="2174875"/>
            <a:ext cx="5389032" cy="3951288"/>
          </a:xfrm>
          <a:prstGeom prst="rect">
            <a:avLst/>
          </a:prstGeom>
        </p:spPr>
        <p:txBody>
          <a:bodyPr/>
          <a:lstStyle>
            <a:lvl1pPr>
              <a:defRPr sz="1661">
                <a:latin typeface="Arial" panose="020B0604020202020204" pitchFamily="34" charset="0"/>
                <a:cs typeface="Arial" panose="020B0604020202020204" pitchFamily="34" charset="0"/>
              </a:defRPr>
            </a:lvl1pPr>
            <a:lvl2pPr>
              <a:defRPr sz="1385">
                <a:latin typeface="Arial" panose="020B0604020202020204" pitchFamily="34" charset="0"/>
                <a:cs typeface="Arial" panose="020B0604020202020204" pitchFamily="34" charset="0"/>
              </a:defRPr>
            </a:lvl2pPr>
            <a:lvl3pPr>
              <a:defRPr sz="1247">
                <a:latin typeface="Arial" panose="020B0604020202020204" pitchFamily="34" charset="0"/>
                <a:cs typeface="Arial" panose="020B0604020202020204" pitchFamily="34" charset="0"/>
              </a:defRPr>
            </a:lvl3pPr>
            <a:lvl4pPr>
              <a:defRPr sz="1108">
                <a:latin typeface="Arial" panose="020B0604020202020204" pitchFamily="34" charset="0"/>
                <a:cs typeface="Arial" panose="020B0604020202020204" pitchFamily="34" charset="0"/>
              </a:defRPr>
            </a:lvl4pPr>
            <a:lvl5pPr>
              <a:defRPr sz="1108">
                <a:latin typeface="Arial" panose="020B0604020202020204" pitchFamily="34" charset="0"/>
                <a:cs typeface="Arial" panose="020B0604020202020204" pitchFamily="34" charset="0"/>
              </a:defRPr>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4965700" y="6351591"/>
            <a:ext cx="2844800" cy="365125"/>
          </a:xfrm>
          <a:prstGeom prst="rect">
            <a:avLst/>
          </a:prstGeom>
        </p:spPr>
        <p:txBody>
          <a:bodyPr vert="horz" wrap="square" lIns="91440" tIns="45720" rIns="91440" bIns="45720" numCol="1" anchor="t" anchorCtr="0" compatLnSpc="1">
            <a:prstTxWarp prst="textNoShape">
              <a:avLst/>
            </a:prstTxWarp>
          </a:bodyPr>
          <a:lstStyle>
            <a:lvl1pPr algn="ctr" defTabSz="685800" eaLnBrk="1" hangingPunct="1">
              <a:defRPr sz="1050" smtClean="0">
                <a:solidFill>
                  <a:srgbClr val="000000"/>
                </a:solidFill>
              </a:defRPr>
            </a:lvl1pPr>
          </a:lstStyle>
          <a:p>
            <a:pPr>
              <a:defRPr/>
            </a:pPr>
            <a:fld id="{39D7E930-9DB5-43A1-B875-0597BD45ED26}" type="slidenum">
              <a:rPr lang="en-US" altLang="en-US" smtClean="0">
                <a:ea typeface="ＭＳ Ｐゴシック" panose="020B0600070205080204" pitchFamily="34" charset="-128"/>
              </a:rPr>
              <a:pPr>
                <a:defRPr/>
              </a:pPr>
              <a:t>‹#›</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32260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lide Number Placeholder 5"/>
          <p:cNvSpPr>
            <a:spLocks noGrp="1"/>
          </p:cNvSpPr>
          <p:nvPr>
            <p:ph type="sldNum" sz="quarter" idx="10"/>
          </p:nvPr>
        </p:nvSpPr>
        <p:spPr>
          <a:xfrm>
            <a:off x="4965700" y="6351591"/>
            <a:ext cx="2844800" cy="365125"/>
          </a:xfrm>
          <a:prstGeom prst="rect">
            <a:avLst/>
          </a:prstGeom>
        </p:spPr>
        <p:txBody>
          <a:bodyPr vert="horz" wrap="square" lIns="91440" tIns="45720" rIns="91440" bIns="45720" numCol="1" anchor="t" anchorCtr="0" compatLnSpc="1">
            <a:prstTxWarp prst="textNoShape">
              <a:avLst/>
            </a:prstTxWarp>
          </a:bodyPr>
          <a:lstStyle>
            <a:lvl1pPr algn="ctr" defTabSz="685800" eaLnBrk="1" hangingPunct="1">
              <a:defRPr sz="1050" smtClean="0">
                <a:solidFill>
                  <a:srgbClr val="000000"/>
                </a:solidFill>
              </a:defRPr>
            </a:lvl1pPr>
          </a:lstStyle>
          <a:p>
            <a:pPr>
              <a:defRPr/>
            </a:pPr>
            <a:fld id="{9CC52BF6-15EE-4653-AE6F-D2085FD1B23E}" type="slidenum">
              <a:rPr lang="en-US" altLang="en-US" smtClean="0">
                <a:ea typeface="ＭＳ Ｐゴシック" panose="020B0600070205080204" pitchFamily="34" charset="-128"/>
              </a:rPr>
              <a:pPr>
                <a:defRPr/>
              </a:pPr>
              <a:t>‹#›</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7583382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4965700" y="6351591"/>
            <a:ext cx="2844800" cy="365125"/>
          </a:xfrm>
          <a:prstGeom prst="rect">
            <a:avLst/>
          </a:prstGeom>
        </p:spPr>
        <p:txBody>
          <a:bodyPr vert="horz" wrap="square" lIns="91440" tIns="45720" rIns="91440" bIns="45720" numCol="1" anchor="t" anchorCtr="0" compatLnSpc="1">
            <a:prstTxWarp prst="textNoShape">
              <a:avLst/>
            </a:prstTxWarp>
          </a:bodyPr>
          <a:lstStyle>
            <a:lvl1pPr algn="ctr" defTabSz="685800" eaLnBrk="1" hangingPunct="1">
              <a:defRPr sz="1050" smtClean="0">
                <a:solidFill>
                  <a:srgbClr val="000000"/>
                </a:solidFill>
              </a:defRPr>
            </a:lvl1pPr>
          </a:lstStyle>
          <a:p>
            <a:pPr>
              <a:defRPr/>
            </a:pPr>
            <a:fld id="{CE60EBA3-D596-41AB-A1F5-ED2E4F3A14C6}" type="slidenum">
              <a:rPr lang="en-US" altLang="en-US" smtClean="0">
                <a:ea typeface="ＭＳ Ｐゴシック" panose="020B0600070205080204" pitchFamily="34" charset="-128"/>
              </a:rPr>
              <a:pPr>
                <a:defRPr/>
              </a:pPr>
              <a:t>‹#›</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71162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a:prstGeom prst="rect">
            <a:avLst/>
          </a:prstGeom>
        </p:spPr>
        <p:txBody>
          <a:bodyPr anchor="b"/>
          <a:lstStyle>
            <a:lvl1pPr algn="l">
              <a:defRPr sz="1385"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66738" y="273059"/>
            <a:ext cx="6815668" cy="5853113"/>
          </a:xfrm>
          <a:prstGeom prst="rect">
            <a:avLst/>
          </a:prstGeom>
        </p:spPr>
        <p:txBody>
          <a:bodyPr/>
          <a:lstStyle>
            <a:lvl1pPr>
              <a:defRPr sz="2216">
                <a:latin typeface="Arial" panose="020B0604020202020204" pitchFamily="34" charset="0"/>
                <a:cs typeface="Arial" panose="020B0604020202020204" pitchFamily="34" charset="0"/>
              </a:defRPr>
            </a:lvl1pPr>
            <a:lvl2pPr>
              <a:defRPr sz="1939">
                <a:latin typeface="Arial" panose="020B0604020202020204" pitchFamily="34" charset="0"/>
                <a:cs typeface="Arial" panose="020B0604020202020204" pitchFamily="34" charset="0"/>
              </a:defRPr>
            </a:lvl2pPr>
            <a:lvl3pPr>
              <a:defRPr sz="1661">
                <a:latin typeface="Arial" panose="020B0604020202020204" pitchFamily="34" charset="0"/>
                <a:cs typeface="Arial" panose="020B0604020202020204" pitchFamily="34" charset="0"/>
              </a:defRPr>
            </a:lvl3pPr>
            <a:lvl4pPr>
              <a:defRPr sz="1385">
                <a:latin typeface="Arial" panose="020B0604020202020204" pitchFamily="34" charset="0"/>
                <a:cs typeface="Arial" panose="020B0604020202020204" pitchFamily="34" charset="0"/>
              </a:defRPr>
            </a:lvl4pPr>
            <a:lvl5pPr>
              <a:defRPr sz="1385">
                <a:latin typeface="Arial" panose="020B0604020202020204" pitchFamily="34" charset="0"/>
                <a:cs typeface="Arial" panose="020B0604020202020204" pitchFamily="34" charset="0"/>
              </a:defRPr>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a:prstGeom prst="rect">
            <a:avLst/>
          </a:prstGeom>
        </p:spPr>
        <p:txBody>
          <a:bodyPr/>
          <a:lstStyle>
            <a:lvl1pPr marL="0" indent="0">
              <a:buNone/>
              <a:defRPr sz="969">
                <a:latin typeface="Arial" panose="020B0604020202020204" pitchFamily="34" charset="0"/>
                <a:cs typeface="Arial" panose="020B0604020202020204" pitchFamily="34" charset="0"/>
              </a:defRPr>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en-US"/>
              <a:t>Click to edit Master text styles</a:t>
            </a:r>
          </a:p>
        </p:txBody>
      </p:sp>
      <p:sp>
        <p:nvSpPr>
          <p:cNvPr id="5" name="Slide Number Placeholder 5"/>
          <p:cNvSpPr>
            <a:spLocks noGrp="1"/>
          </p:cNvSpPr>
          <p:nvPr>
            <p:ph type="sldNum" sz="quarter" idx="10"/>
          </p:nvPr>
        </p:nvSpPr>
        <p:spPr>
          <a:xfrm>
            <a:off x="4965700" y="6351591"/>
            <a:ext cx="2844800" cy="365125"/>
          </a:xfrm>
          <a:prstGeom prst="rect">
            <a:avLst/>
          </a:prstGeom>
        </p:spPr>
        <p:txBody>
          <a:bodyPr vert="horz" wrap="square" lIns="91440" tIns="45720" rIns="91440" bIns="45720" numCol="1" anchor="t" anchorCtr="0" compatLnSpc="1">
            <a:prstTxWarp prst="textNoShape">
              <a:avLst/>
            </a:prstTxWarp>
          </a:bodyPr>
          <a:lstStyle>
            <a:lvl1pPr algn="ctr" defTabSz="685800" eaLnBrk="1" hangingPunct="1">
              <a:defRPr sz="1050" smtClean="0">
                <a:solidFill>
                  <a:srgbClr val="000000"/>
                </a:solidFill>
              </a:defRPr>
            </a:lvl1pPr>
          </a:lstStyle>
          <a:p>
            <a:pPr>
              <a:defRPr/>
            </a:pPr>
            <a:fld id="{6238DB0C-5A24-4A9E-B728-0F3393070475}" type="slidenum">
              <a:rPr lang="en-US" altLang="en-US" smtClean="0">
                <a:ea typeface="ＭＳ Ｐゴシック" panose="020B0600070205080204" pitchFamily="34" charset="-128"/>
              </a:rPr>
              <a:pPr>
                <a:defRPr/>
              </a:pPr>
              <a:t>‹#›</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3371404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385"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216">
                <a:latin typeface="Arial" panose="020B0604020202020204" pitchFamily="34" charset="0"/>
                <a:cs typeface="Arial" panose="020B0604020202020204" pitchFamily="34" charset="0"/>
              </a:defRPr>
            </a:lvl1pPr>
            <a:lvl2pPr marL="316531" indent="0">
              <a:buNone/>
              <a:defRPr sz="1939"/>
            </a:lvl2pPr>
            <a:lvl3pPr marL="633062" indent="0">
              <a:buNone/>
              <a:defRPr sz="1661"/>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969">
                <a:latin typeface="Arial" panose="020B0604020202020204" pitchFamily="34" charset="0"/>
                <a:cs typeface="Arial" panose="020B0604020202020204" pitchFamily="34" charset="0"/>
              </a:defRPr>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en-US"/>
              <a:t>Click to edit Master text styles</a:t>
            </a:r>
          </a:p>
        </p:txBody>
      </p:sp>
      <p:sp>
        <p:nvSpPr>
          <p:cNvPr id="5" name="Slide Number Placeholder 5"/>
          <p:cNvSpPr>
            <a:spLocks noGrp="1"/>
          </p:cNvSpPr>
          <p:nvPr>
            <p:ph type="sldNum" sz="quarter" idx="10"/>
          </p:nvPr>
        </p:nvSpPr>
        <p:spPr>
          <a:xfrm>
            <a:off x="4965700" y="6351591"/>
            <a:ext cx="2844800" cy="365125"/>
          </a:xfrm>
          <a:prstGeom prst="rect">
            <a:avLst/>
          </a:prstGeom>
        </p:spPr>
        <p:txBody>
          <a:bodyPr vert="horz" wrap="square" lIns="91440" tIns="45720" rIns="91440" bIns="45720" numCol="1" anchor="t" anchorCtr="0" compatLnSpc="1">
            <a:prstTxWarp prst="textNoShape">
              <a:avLst/>
            </a:prstTxWarp>
          </a:bodyPr>
          <a:lstStyle>
            <a:lvl1pPr algn="ctr" defTabSz="685800" eaLnBrk="1" hangingPunct="1">
              <a:defRPr sz="1050" smtClean="0">
                <a:solidFill>
                  <a:srgbClr val="000000"/>
                </a:solidFill>
              </a:defRPr>
            </a:lvl1pPr>
          </a:lstStyle>
          <a:p>
            <a:pPr>
              <a:defRPr/>
            </a:pPr>
            <a:fld id="{846A983E-7CA7-407D-A234-6B1CEB9C1151}" type="slidenum">
              <a:rPr lang="en-US" altLang="en-US" smtClean="0">
                <a:ea typeface="ＭＳ Ｐゴシック" panose="020B0600070205080204" pitchFamily="34" charset="-128"/>
              </a:rPr>
              <a:pPr>
                <a:defRPr/>
              </a:pPr>
              <a:t>‹#›</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5449627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defTabSz="685800" eaLnBrk="1" fontAlgn="auto" hangingPunct="1">
              <a:spcBef>
                <a:spcPts val="0"/>
              </a:spcBef>
              <a:spcAft>
                <a:spcPts val="0"/>
              </a:spcAft>
              <a:defRPr sz="1247">
                <a:solidFill>
                  <a:prstClr val="black"/>
                </a:solidFill>
                <a:latin typeface="Calibri" pitchFamily="34" charset="0"/>
                <a:ea typeface="ＭＳ Ｐゴシック" pitchFamily="34" charset="-128"/>
                <a:cs typeface="+mn-cs"/>
              </a:defRPr>
            </a:lvl1pPr>
          </a:lstStyle>
          <a:p>
            <a:pPr>
              <a:defRPr/>
            </a:pPr>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defTabSz="685800" eaLnBrk="1" fontAlgn="auto" hangingPunct="1">
              <a:spcBef>
                <a:spcPts val="0"/>
              </a:spcBef>
              <a:spcAft>
                <a:spcPts val="0"/>
              </a:spcAft>
              <a:defRPr sz="1247">
                <a:solidFill>
                  <a:prstClr val="black"/>
                </a:solidFill>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defTabSz="685800" eaLnBrk="1" hangingPunct="1">
              <a:defRPr sz="1200" smtClean="0">
                <a:solidFill>
                  <a:srgbClr val="000000"/>
                </a:solidFill>
                <a:latin typeface="Calibri" panose="020F0502020204030204" pitchFamily="34" charset="0"/>
              </a:defRPr>
            </a:lvl1pPr>
          </a:lstStyle>
          <a:p>
            <a:pPr>
              <a:defRPr/>
            </a:pPr>
            <a:fld id="{7FEBB0C9-FC5C-4FFA-854A-29067FF9F54A}" type="slidenum">
              <a:rPr lang="en-US" altLang="en-US" smtClean="0">
                <a:ea typeface="ＭＳ Ｐゴシック" panose="020B0600070205080204" pitchFamily="34" charset="-128"/>
              </a:rPr>
              <a:pPr>
                <a:defRPr/>
              </a:pPr>
              <a:t>‹#›</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658067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defTabSz="685800" eaLnBrk="1" fontAlgn="auto" hangingPunct="1">
              <a:spcBef>
                <a:spcPts val="0"/>
              </a:spcBef>
              <a:spcAft>
                <a:spcPts val="0"/>
              </a:spcAft>
              <a:defRPr sz="1247">
                <a:solidFill>
                  <a:prstClr val="black"/>
                </a:solidFill>
                <a:latin typeface="Calibri" pitchFamily="34" charset="0"/>
                <a:ea typeface="ＭＳ Ｐゴシック" pitchFamily="34" charset="-128"/>
                <a:cs typeface="+mn-cs"/>
              </a:defRPr>
            </a:lvl1pPr>
          </a:lstStyle>
          <a:p>
            <a:pPr>
              <a:defRPr/>
            </a:pPr>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defTabSz="685800" eaLnBrk="1" fontAlgn="auto" hangingPunct="1">
              <a:spcBef>
                <a:spcPts val="0"/>
              </a:spcBef>
              <a:spcAft>
                <a:spcPts val="0"/>
              </a:spcAft>
              <a:defRPr sz="1247">
                <a:solidFill>
                  <a:prstClr val="black"/>
                </a:solidFill>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defTabSz="685800" eaLnBrk="1" hangingPunct="1">
              <a:defRPr sz="1200" smtClean="0">
                <a:solidFill>
                  <a:srgbClr val="000000"/>
                </a:solidFill>
                <a:latin typeface="Calibri" panose="020F0502020204030204" pitchFamily="34" charset="0"/>
              </a:defRPr>
            </a:lvl1pPr>
          </a:lstStyle>
          <a:p>
            <a:pPr>
              <a:defRPr/>
            </a:pPr>
            <a:fld id="{113E8DD3-7BA5-436D-809D-D3FD7F3EF1C6}" type="slidenum">
              <a:rPr lang="en-US" altLang="en-US" smtClean="0">
                <a:ea typeface="ＭＳ Ｐゴシック" panose="020B0600070205080204" pitchFamily="34" charset="-128"/>
              </a:rPr>
              <a:pPr>
                <a:defRPr/>
              </a:pPr>
              <a:t>‹#›</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070513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BLACK_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16054"/>
            <a:ext cx="10972800" cy="1603375"/>
          </a:xfrm>
          <a:prstGeom prst="rect">
            <a:avLst/>
          </a:prstGeom>
        </p:spPr>
        <p:txBody>
          <a:bodyPr/>
          <a:lstStyle>
            <a:lvl1pPr>
              <a:lnSpc>
                <a:spcPts val="3000"/>
              </a:lnSpc>
              <a:defRPr sz="2700" b="0"/>
            </a:lvl1pPr>
          </a:lstStyle>
          <a:p>
            <a:r>
              <a:rPr lang="en-US"/>
              <a:t>Click to edit Master title style</a:t>
            </a:r>
            <a:endParaRPr lang="en-US" dirty="0"/>
          </a:p>
        </p:txBody>
      </p:sp>
    </p:spTree>
    <p:extLst>
      <p:ext uri="{BB962C8B-B14F-4D97-AF65-F5344CB8AC3E}">
        <p14:creationId xmlns:p14="http://schemas.microsoft.com/office/powerpoint/2010/main" val="752377875"/>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35" y="4997450"/>
            <a:ext cx="2008717"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64576" y="-10026"/>
            <a:ext cx="10058400" cy="960437"/>
          </a:xfrm>
          <a:prstGeom prst="rect">
            <a:avLst/>
          </a:prstGeom>
        </p:spPr>
        <p:txBody>
          <a:bodyPr/>
          <a:lstStyle>
            <a:lvl1pPr>
              <a:defRPr sz="2700" b="1"/>
            </a:lvl1pPr>
          </a:lstStyle>
          <a:p>
            <a:r>
              <a:rPr lang="en-US" dirty="0"/>
              <a:t>Click to edit Master title style</a:t>
            </a:r>
          </a:p>
        </p:txBody>
      </p:sp>
      <p:sp>
        <p:nvSpPr>
          <p:cNvPr id="3" name="Content Placeholder 2"/>
          <p:cNvSpPr>
            <a:spLocks noGrp="1"/>
          </p:cNvSpPr>
          <p:nvPr>
            <p:ph idx="1"/>
          </p:nvPr>
        </p:nvSpPr>
        <p:spPr>
          <a:xfrm>
            <a:off x="2008720" y="1028862"/>
            <a:ext cx="10153936" cy="4800283"/>
          </a:xfrm>
          <a:prstGeom prst="rect">
            <a:avLst/>
          </a:prstGeom>
        </p:spPr>
        <p:txBody>
          <a:bodyPr/>
          <a:lstStyle>
            <a:lvl1pPr>
              <a:defRPr sz="1650"/>
            </a:lvl1pPr>
            <a:lvl2pPr>
              <a:defRPr sz="1650"/>
            </a:lvl2pPr>
            <a:lvl3pPr>
              <a:defRPr sz="1650"/>
            </a:lvl3pPr>
            <a:lvl4pPr>
              <a:defRPr sz="1650"/>
            </a:lvl4pPr>
            <a:lvl5pPr>
              <a:defRPr sz="16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0" y="6538916"/>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prstClr val="black"/>
                </a:solidFill>
                <a:latin typeface="Calibri" pitchFamily="34" charset="0"/>
                <a:ea typeface="ＭＳ Ｐゴシック" pitchFamily="34" charset="-128"/>
                <a:cs typeface="+mn-cs"/>
              </a:defRPr>
            </a:lvl1pPr>
          </a:lstStyle>
          <a:p>
            <a:pPr defTabSz="342900">
              <a:defRPr/>
            </a:pPr>
            <a:endParaRPr lang="en-US" dirty="0"/>
          </a:p>
        </p:txBody>
      </p:sp>
      <p:sp>
        <p:nvSpPr>
          <p:cNvPr id="6" name="Slide Number Placeholder 5"/>
          <p:cNvSpPr>
            <a:spLocks noGrp="1"/>
          </p:cNvSpPr>
          <p:nvPr>
            <p:ph type="sldNum" sz="quarter" idx="11"/>
          </p:nvPr>
        </p:nvSpPr>
        <p:spPr>
          <a:xfrm>
            <a:off x="9347200" y="6126166"/>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350" b="1" smtClean="0">
                <a:solidFill>
                  <a:srgbClr val="E46C0A"/>
                </a:solidFill>
                <a:latin typeface="Calibri" panose="020F0502020204030204" pitchFamily="34" charset="0"/>
              </a:defRPr>
            </a:lvl1pPr>
          </a:lstStyle>
          <a:p>
            <a:pPr defTabSz="342900">
              <a:defRPr/>
            </a:pPr>
            <a:fld id="{65CDE038-3E46-43A3-8BAA-CEEABB512F06}" type="slidenum">
              <a:rPr lang="en-US" altLang="en-US" smtClean="0">
                <a:ea typeface="ＭＳ Ｐゴシック" panose="020B0600070205080204" pitchFamily="34" charset="-128"/>
              </a:rPr>
              <a:pPr defTabSz="342900">
                <a:defRPr/>
              </a:pPr>
              <a:t>‹#›</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87674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9C4CB2-31BA-4AFA-93C1-366B52E500AD}" type="datetime1">
              <a:rPr lang="en-US" smtClean="0"/>
              <a:pPr/>
              <a:t>9/30/2022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BA1390-FCF8-4B46-989F-AA5E2FF9201A}" type="slidenum">
              <a:rPr lang="en-US" smtClean="0"/>
              <a:pPr/>
              <a:t>‹#›</a:t>
            </a:fld>
            <a:endParaRPr lang="en-US" dirty="0"/>
          </a:p>
        </p:txBody>
      </p:sp>
    </p:spTree>
    <p:extLst>
      <p:ext uri="{BB962C8B-B14F-4D97-AF65-F5344CB8AC3E}">
        <p14:creationId xmlns:p14="http://schemas.microsoft.com/office/powerpoint/2010/main" val="10985739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3" y="388670"/>
            <a:ext cx="8534401" cy="794816"/>
          </a:xfrm>
        </p:spPr>
        <p:txBody>
          <a:bodyPr>
            <a:noAutofit/>
          </a:bodyPr>
          <a:lstStyle>
            <a:lvl1pPr algn="l">
              <a:defRPr sz="3857" b="1">
                <a:latin typeface="Calibri" panose="020F0502020204030204" pitchFamily="34" charset="0"/>
              </a:defRPr>
            </a:lvl1pPr>
          </a:lstStyle>
          <a:p>
            <a:r>
              <a:rPr lang="en-US" dirty="0"/>
              <a:t>Click To Edit Master Title Style</a:t>
            </a:r>
          </a:p>
        </p:txBody>
      </p:sp>
      <p:sp>
        <p:nvSpPr>
          <p:cNvPr id="7" name="Text Placeholder 6"/>
          <p:cNvSpPr>
            <a:spLocks noGrp="1"/>
          </p:cNvSpPr>
          <p:nvPr>
            <p:ph type="body" sz="quarter" idx="10"/>
          </p:nvPr>
        </p:nvSpPr>
        <p:spPr>
          <a:xfrm>
            <a:off x="609604" y="1752602"/>
            <a:ext cx="10071672" cy="4364639"/>
          </a:xfrm>
        </p:spPr>
        <p:txBody>
          <a:bodyPr>
            <a:normAutofit/>
          </a:bodyPr>
          <a:lstStyle>
            <a:lvl1pPr>
              <a:defRPr sz="3000">
                <a:solidFill>
                  <a:schemeClr val="accent6"/>
                </a:solidFill>
                <a:latin typeface="Calibri" panose="020F0502020204030204" pitchFamily="34" charset="0"/>
              </a:defRPr>
            </a:lvl1pPr>
            <a:lvl2pPr>
              <a:defRPr sz="3000">
                <a:solidFill>
                  <a:schemeClr val="accent6"/>
                </a:solidFill>
                <a:latin typeface="Calibri" panose="020F0502020204030204" pitchFamily="34" charset="0"/>
              </a:defRPr>
            </a:lvl2pPr>
            <a:lvl3pPr>
              <a:defRPr sz="3000">
                <a:solidFill>
                  <a:schemeClr val="accent6"/>
                </a:solidFill>
                <a:latin typeface="Calibri" panose="020F0502020204030204" pitchFamily="34" charset="0"/>
              </a:defRPr>
            </a:lvl3pPr>
            <a:lvl4pPr>
              <a:defRPr sz="3000">
                <a:solidFill>
                  <a:schemeClr val="accent6"/>
                </a:solidFill>
                <a:latin typeface="Calibri" panose="020F0502020204030204" pitchFamily="34" charset="0"/>
              </a:defRPr>
            </a:lvl4pPr>
            <a:lvl5pPr>
              <a:defRPr sz="3000">
                <a:solidFill>
                  <a:schemeClr val="accent6"/>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501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A0C064-A3BF-4741-8904-0401B94BB7A2}" type="datetime1">
              <a:rPr lang="en-US" smtClean="0"/>
              <a:pPr/>
              <a:t>9/30/2022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BA1390-FCF8-4B46-989F-AA5E2FF9201A}" type="slidenum">
              <a:rPr lang="en-US" smtClean="0"/>
              <a:pPr/>
              <a:t>‹#›</a:t>
            </a:fld>
            <a:endParaRPr lang="en-US" dirty="0"/>
          </a:p>
        </p:txBody>
      </p:sp>
    </p:spTree>
    <p:extLst>
      <p:ext uri="{BB962C8B-B14F-4D97-AF65-F5344CB8AC3E}">
        <p14:creationId xmlns:p14="http://schemas.microsoft.com/office/powerpoint/2010/main" val="188274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C4814-79D7-448F-A984-03ADEDAF960E}" type="datetime1">
              <a:rPr lang="en-US" smtClean="0"/>
              <a:pPr/>
              <a:t>9/30/2022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BA1390-FCF8-4B46-989F-AA5E2FF9201A}" type="slidenum">
              <a:rPr lang="en-US" smtClean="0"/>
              <a:pPr/>
              <a:t>‹#›</a:t>
            </a:fld>
            <a:endParaRPr lang="en-US" dirty="0"/>
          </a:p>
        </p:txBody>
      </p:sp>
    </p:spTree>
    <p:extLst>
      <p:ext uri="{BB962C8B-B14F-4D97-AF65-F5344CB8AC3E}">
        <p14:creationId xmlns:p14="http://schemas.microsoft.com/office/powerpoint/2010/main" val="338511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11A9C4-363C-4719-B1E3-80F4B6AD7E97}" type="datetime1">
              <a:rPr lang="en-US" smtClean="0"/>
              <a:pPr/>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BA1390-FCF8-4B46-989F-AA5E2FF9201A}" type="slidenum">
              <a:rPr lang="en-US" smtClean="0"/>
              <a:pPr/>
              <a:t>‹#›</a:t>
            </a:fld>
            <a:endParaRPr lang="en-US" dirty="0"/>
          </a:p>
        </p:txBody>
      </p:sp>
    </p:spTree>
    <p:extLst>
      <p:ext uri="{BB962C8B-B14F-4D97-AF65-F5344CB8AC3E}">
        <p14:creationId xmlns:p14="http://schemas.microsoft.com/office/powerpoint/2010/main" val="58578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814978-A9E4-44A0-AB83-57C96D2F359A}" type="datetime1">
              <a:rPr lang="en-US" smtClean="0"/>
              <a:pPr/>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BA1390-FCF8-4B46-989F-AA5E2FF9201A}" type="slidenum">
              <a:rPr lang="en-US" smtClean="0"/>
              <a:pPr/>
              <a:t>‹#›</a:t>
            </a:fld>
            <a:endParaRPr lang="en-US" dirty="0"/>
          </a:p>
        </p:txBody>
      </p:sp>
    </p:spTree>
    <p:extLst>
      <p:ext uri="{BB962C8B-B14F-4D97-AF65-F5344CB8AC3E}">
        <p14:creationId xmlns:p14="http://schemas.microsoft.com/office/powerpoint/2010/main" val="35238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1.jpeg"/><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1BC7E-D1DF-4CF5-B209-6B464555B878}" type="datetime1">
              <a:rPr lang="en-US" smtClean="0"/>
              <a:pPr/>
              <a:t>9/30/2022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A1390-FCF8-4B46-989F-AA5E2FF9201A}" type="slidenum">
              <a:rPr lang="en-US" smtClean="0"/>
              <a:pPr/>
              <a:t>‹#›</a:t>
            </a:fld>
            <a:endParaRPr lang="en-US" dirty="0"/>
          </a:p>
        </p:txBody>
      </p:sp>
    </p:spTree>
    <p:extLst>
      <p:ext uri="{BB962C8B-B14F-4D97-AF65-F5344CB8AC3E}">
        <p14:creationId xmlns:p14="http://schemas.microsoft.com/office/powerpoint/2010/main" val="2924214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4AC8D4-0DC5-4C56-97A6-7CB3254E2D72}"/>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78636" r="-257"/>
          <a:stretch/>
        </p:blipFill>
        <p:spPr bwMode="auto">
          <a:xfrm>
            <a:off x="4597" y="6172200"/>
            <a:ext cx="122232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7037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p:titleStyle>
    <p:bodyStyle>
      <a:lvl1pPr marL="316531" indent="-316531" algn="l" defTabSz="422041"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S PGothic" pitchFamily="34" charset="-128"/>
          <a:cs typeface="MS PGothic" charset="0"/>
        </a:defRPr>
      </a:lvl1pPr>
      <a:lvl2pPr marL="685817" indent="-263776" algn="l" defTabSz="422041"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S PGothic" pitchFamily="34" charset="-128"/>
          <a:cs typeface="MS PGothic" charset="0"/>
        </a:defRPr>
      </a:lvl2pPr>
      <a:lvl3pPr marL="1055103" indent="-211021" algn="l" defTabSz="422041"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S PGothic" pitchFamily="34" charset="-128"/>
          <a:cs typeface="MS PGothic" charset="0"/>
        </a:defRPr>
      </a:lvl3pPr>
      <a:lvl4pPr marL="1477145"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4pPr>
      <a:lvl5pPr marL="1899186"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4AC8D4-0DC5-4C56-97A6-7CB3254E2D7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78636" r="-257"/>
          <a:stretch/>
        </p:blipFill>
        <p:spPr bwMode="auto">
          <a:xfrm>
            <a:off x="4597" y="6172200"/>
            <a:ext cx="122232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23561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txStyles>
    <p:title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p:titleStyle>
    <p:bodyStyle>
      <a:lvl1pPr marL="316531" indent="-316531" algn="l" defTabSz="422041"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S PGothic" pitchFamily="34" charset="-128"/>
          <a:cs typeface="MS PGothic" charset="0"/>
        </a:defRPr>
      </a:lvl1pPr>
      <a:lvl2pPr marL="685817" indent="-263776" algn="l" defTabSz="422041"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S PGothic" pitchFamily="34" charset="-128"/>
          <a:cs typeface="MS PGothic" charset="0"/>
        </a:defRPr>
      </a:lvl2pPr>
      <a:lvl3pPr marL="1055103" indent="-211021" algn="l" defTabSz="422041"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S PGothic" pitchFamily="34" charset="-128"/>
          <a:cs typeface="MS PGothic" charset="0"/>
        </a:defRPr>
      </a:lvl3pPr>
      <a:lvl4pPr marL="1477145"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4pPr>
      <a:lvl5pPr marL="1899186"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userDrawn="1"/>
        </p:nvPicPr>
        <p:blipFill>
          <a:blip r:embed="rId17">
            <a:extLst>
              <a:ext uri="{28A0092B-C50C-407E-A947-70E740481C1C}">
                <a14:useLocalDpi xmlns:a14="http://schemas.microsoft.com/office/drawing/2010/main" val="0"/>
              </a:ext>
            </a:extLst>
          </a:blip>
          <a:srcRect t="78636" r="-256"/>
          <a:stretch>
            <a:fillRect/>
          </a:stretch>
        </p:blipFill>
        <p:spPr bwMode="auto">
          <a:xfrm>
            <a:off x="4235" y="6172200"/>
            <a:ext cx="122237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76149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hf hdr="0" ftr="0" dt="0"/>
  <p:txStyles>
    <p:titleStyle>
      <a:lvl1pPr algn="ctr" defTabSz="315516" rtl="0" eaLnBrk="0" fontAlgn="base" hangingPunct="0">
        <a:spcBef>
          <a:spcPct val="0"/>
        </a:spcBef>
        <a:spcAft>
          <a:spcPct val="0"/>
        </a:spcAft>
        <a:defRPr sz="3000" kern="1200">
          <a:solidFill>
            <a:schemeClr val="tx1"/>
          </a:solidFill>
          <a:latin typeface="+mj-lt"/>
          <a:ea typeface="ＭＳ Ｐゴシック" panose="020B0600070205080204" pitchFamily="34" charset="-128"/>
          <a:cs typeface="MS PGothic" charset="0"/>
        </a:defRPr>
      </a:lvl1pPr>
      <a:lvl2pPr algn="ctr" defTabSz="315516" rtl="0" eaLnBrk="0" fontAlgn="base" hangingPunct="0">
        <a:spcBef>
          <a:spcPct val="0"/>
        </a:spcBef>
        <a:spcAft>
          <a:spcPct val="0"/>
        </a:spcAft>
        <a:defRPr sz="3000">
          <a:solidFill>
            <a:schemeClr val="tx1"/>
          </a:solidFill>
          <a:latin typeface="Calibri" pitchFamily="34" charset="0"/>
          <a:ea typeface="ＭＳ Ｐゴシック" panose="020B0600070205080204" pitchFamily="34" charset="-128"/>
          <a:cs typeface="MS PGothic" charset="0"/>
        </a:defRPr>
      </a:lvl2pPr>
      <a:lvl3pPr algn="ctr" defTabSz="315516" rtl="0" eaLnBrk="0" fontAlgn="base" hangingPunct="0">
        <a:spcBef>
          <a:spcPct val="0"/>
        </a:spcBef>
        <a:spcAft>
          <a:spcPct val="0"/>
        </a:spcAft>
        <a:defRPr sz="3000">
          <a:solidFill>
            <a:schemeClr val="tx1"/>
          </a:solidFill>
          <a:latin typeface="Calibri" pitchFamily="34" charset="0"/>
          <a:ea typeface="ＭＳ Ｐゴシック" panose="020B0600070205080204" pitchFamily="34" charset="-128"/>
          <a:cs typeface="MS PGothic" charset="0"/>
        </a:defRPr>
      </a:lvl3pPr>
      <a:lvl4pPr algn="ctr" defTabSz="315516" rtl="0" eaLnBrk="0" fontAlgn="base" hangingPunct="0">
        <a:spcBef>
          <a:spcPct val="0"/>
        </a:spcBef>
        <a:spcAft>
          <a:spcPct val="0"/>
        </a:spcAft>
        <a:defRPr sz="3000">
          <a:solidFill>
            <a:schemeClr val="tx1"/>
          </a:solidFill>
          <a:latin typeface="Calibri" pitchFamily="34" charset="0"/>
          <a:ea typeface="ＭＳ Ｐゴシック" panose="020B0600070205080204" pitchFamily="34" charset="-128"/>
          <a:cs typeface="MS PGothic" charset="0"/>
        </a:defRPr>
      </a:lvl4pPr>
      <a:lvl5pPr algn="ctr" defTabSz="315516" rtl="0" eaLnBrk="0" fontAlgn="base" hangingPunct="0">
        <a:spcBef>
          <a:spcPct val="0"/>
        </a:spcBef>
        <a:spcAft>
          <a:spcPct val="0"/>
        </a:spcAft>
        <a:defRPr sz="3000">
          <a:solidFill>
            <a:schemeClr val="tx1"/>
          </a:solidFill>
          <a:latin typeface="Calibri" pitchFamily="34" charset="0"/>
          <a:ea typeface="ＭＳ Ｐゴシック" panose="020B0600070205080204" pitchFamily="34" charset="-128"/>
          <a:cs typeface="MS PGothic" charset="0"/>
        </a:defRPr>
      </a:lvl5pPr>
      <a:lvl6pPr marL="316531" algn="ctr" defTabSz="316531" rtl="0" fontAlgn="base">
        <a:spcBef>
          <a:spcPct val="0"/>
        </a:spcBef>
        <a:spcAft>
          <a:spcPct val="0"/>
        </a:spcAft>
        <a:defRPr sz="3047">
          <a:solidFill>
            <a:schemeClr val="tx1"/>
          </a:solidFill>
          <a:latin typeface="Calibri" pitchFamily="34" charset="0"/>
        </a:defRPr>
      </a:lvl6pPr>
      <a:lvl7pPr marL="633062" algn="ctr" defTabSz="316531" rtl="0" fontAlgn="base">
        <a:spcBef>
          <a:spcPct val="0"/>
        </a:spcBef>
        <a:spcAft>
          <a:spcPct val="0"/>
        </a:spcAft>
        <a:defRPr sz="3047">
          <a:solidFill>
            <a:schemeClr val="tx1"/>
          </a:solidFill>
          <a:latin typeface="Calibri" pitchFamily="34" charset="0"/>
        </a:defRPr>
      </a:lvl7pPr>
      <a:lvl8pPr marL="949593" algn="ctr" defTabSz="316531" rtl="0" fontAlgn="base">
        <a:spcBef>
          <a:spcPct val="0"/>
        </a:spcBef>
        <a:spcAft>
          <a:spcPct val="0"/>
        </a:spcAft>
        <a:defRPr sz="3047">
          <a:solidFill>
            <a:schemeClr val="tx1"/>
          </a:solidFill>
          <a:latin typeface="Calibri" pitchFamily="34" charset="0"/>
        </a:defRPr>
      </a:lvl8pPr>
      <a:lvl9pPr marL="1266124" algn="ctr" defTabSz="316531" rtl="0" fontAlgn="base">
        <a:spcBef>
          <a:spcPct val="0"/>
        </a:spcBef>
        <a:spcAft>
          <a:spcPct val="0"/>
        </a:spcAft>
        <a:defRPr sz="3047">
          <a:solidFill>
            <a:schemeClr val="tx1"/>
          </a:solidFill>
          <a:latin typeface="Calibri" pitchFamily="34" charset="0"/>
        </a:defRPr>
      </a:lvl9pPr>
    </p:titleStyle>
    <p:bodyStyle>
      <a:lvl1pPr marL="236935" indent="-236935" algn="l" defTabSz="315516" rtl="0" eaLnBrk="0" fontAlgn="base" hangingPunct="0">
        <a:spcBef>
          <a:spcPct val="20000"/>
        </a:spcBef>
        <a:spcAft>
          <a:spcPct val="0"/>
        </a:spcAft>
        <a:buFont typeface="Arial" panose="020B0604020202020204" pitchFamily="34" charset="0"/>
        <a:buChar char="•"/>
        <a:defRPr sz="2175" kern="1200">
          <a:solidFill>
            <a:schemeClr val="tx1"/>
          </a:solidFill>
          <a:latin typeface="+mn-lt"/>
          <a:ea typeface="ＭＳ Ｐゴシック" panose="020B0600070205080204" pitchFamily="34" charset="-128"/>
          <a:cs typeface="MS PGothic" charset="0"/>
        </a:defRPr>
      </a:lvl1pPr>
      <a:lvl2pPr marL="514350" indent="-197644" algn="l" defTabSz="315516" rtl="0" eaLnBrk="0" fontAlgn="base" hangingPunct="0">
        <a:spcBef>
          <a:spcPct val="20000"/>
        </a:spcBef>
        <a:spcAft>
          <a:spcPct val="0"/>
        </a:spcAft>
        <a:buFont typeface="Arial" panose="020B0604020202020204" pitchFamily="34" charset="0"/>
        <a:buChar char="–"/>
        <a:defRPr sz="1875" kern="1200">
          <a:solidFill>
            <a:schemeClr val="tx1"/>
          </a:solidFill>
          <a:latin typeface="+mn-lt"/>
          <a:ea typeface="ＭＳ Ｐゴシック" panose="020B0600070205080204" pitchFamily="34" charset="-128"/>
          <a:cs typeface="MS PGothic" charset="0"/>
        </a:defRPr>
      </a:lvl2pPr>
      <a:lvl3pPr marL="790575" indent="-157163" algn="l" defTabSz="315516" rtl="0" eaLnBrk="0" fontAlgn="base" hangingPunct="0">
        <a:spcBef>
          <a:spcPct val="20000"/>
        </a:spcBef>
        <a:spcAft>
          <a:spcPct val="0"/>
        </a:spcAft>
        <a:buFont typeface="Arial" panose="020B0604020202020204" pitchFamily="34" charset="0"/>
        <a:buChar char="•"/>
        <a:defRPr sz="1650" kern="1200">
          <a:solidFill>
            <a:schemeClr val="tx1"/>
          </a:solidFill>
          <a:latin typeface="+mn-lt"/>
          <a:ea typeface="ＭＳ Ｐゴシック" panose="020B0600070205080204" pitchFamily="34" charset="-128"/>
          <a:cs typeface="MS PGothic" charset="0"/>
        </a:defRPr>
      </a:lvl3pPr>
      <a:lvl4pPr marL="1107281" indent="-157163" algn="l" defTabSz="315516"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panose="020B0600070205080204" pitchFamily="34" charset="-128"/>
          <a:cs typeface="MS PGothic" charset="0"/>
        </a:defRPr>
      </a:lvl4pPr>
      <a:lvl5pPr marL="1423988" indent="-157163" algn="l" defTabSz="315516"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panose="020B0600070205080204" pitchFamily="34" charset="-128"/>
          <a:cs typeface="MS PGothic" charset="0"/>
        </a:defRPr>
      </a:lvl5pPr>
      <a:lvl6pPr marL="1740920" indent="-158266" algn="l" defTabSz="316531" rtl="0" eaLnBrk="1" latinLnBrk="0" hangingPunct="1">
        <a:spcBef>
          <a:spcPct val="20000"/>
        </a:spcBef>
        <a:buFont typeface="Arial"/>
        <a:buChar char="•"/>
        <a:defRPr sz="1385" kern="1200">
          <a:solidFill>
            <a:schemeClr val="tx1"/>
          </a:solidFill>
          <a:latin typeface="+mn-lt"/>
          <a:ea typeface="+mn-ea"/>
          <a:cs typeface="+mn-cs"/>
        </a:defRPr>
      </a:lvl6pPr>
      <a:lvl7pPr marL="2057452" indent="-158266" algn="l" defTabSz="316531" rtl="0" eaLnBrk="1" latinLnBrk="0" hangingPunct="1">
        <a:spcBef>
          <a:spcPct val="20000"/>
        </a:spcBef>
        <a:buFont typeface="Arial"/>
        <a:buChar char="•"/>
        <a:defRPr sz="1385" kern="1200">
          <a:solidFill>
            <a:schemeClr val="tx1"/>
          </a:solidFill>
          <a:latin typeface="+mn-lt"/>
          <a:ea typeface="+mn-ea"/>
          <a:cs typeface="+mn-cs"/>
        </a:defRPr>
      </a:lvl7pPr>
      <a:lvl8pPr marL="2373983" indent="-158266" algn="l" defTabSz="316531" rtl="0" eaLnBrk="1" latinLnBrk="0" hangingPunct="1">
        <a:spcBef>
          <a:spcPct val="20000"/>
        </a:spcBef>
        <a:buFont typeface="Arial"/>
        <a:buChar char="•"/>
        <a:defRPr sz="1385" kern="1200">
          <a:solidFill>
            <a:schemeClr val="tx1"/>
          </a:solidFill>
          <a:latin typeface="+mn-lt"/>
          <a:ea typeface="+mn-ea"/>
          <a:cs typeface="+mn-cs"/>
        </a:defRPr>
      </a:lvl8pPr>
      <a:lvl9pPr marL="2690513" indent="-158266" algn="l" defTabSz="316531" rtl="0" eaLnBrk="1" latinLnBrk="0" hangingPunct="1">
        <a:spcBef>
          <a:spcPct val="20000"/>
        </a:spcBef>
        <a:buFont typeface="Arial"/>
        <a:buChar char="•"/>
        <a:defRPr sz="1385" kern="1200">
          <a:solidFill>
            <a:schemeClr val="tx1"/>
          </a:solidFill>
          <a:latin typeface="+mn-lt"/>
          <a:ea typeface="+mn-ea"/>
          <a:cs typeface="+mn-cs"/>
        </a:defRPr>
      </a:lvl9pPr>
    </p:bodyStyle>
    <p:otherStyle>
      <a:defPPr>
        <a:defRPr lang="en-US"/>
      </a:defPPr>
      <a:lvl1pPr marL="0" algn="l" defTabSz="316531" rtl="0" eaLnBrk="1" latinLnBrk="0" hangingPunct="1">
        <a:defRPr sz="1247" kern="1200">
          <a:solidFill>
            <a:schemeClr val="tx1"/>
          </a:solidFill>
          <a:latin typeface="+mn-lt"/>
          <a:ea typeface="+mn-ea"/>
          <a:cs typeface="+mn-cs"/>
        </a:defRPr>
      </a:lvl1pPr>
      <a:lvl2pPr marL="316531" algn="l" defTabSz="316531" rtl="0" eaLnBrk="1" latinLnBrk="0" hangingPunct="1">
        <a:defRPr sz="1247" kern="1200">
          <a:solidFill>
            <a:schemeClr val="tx1"/>
          </a:solidFill>
          <a:latin typeface="+mn-lt"/>
          <a:ea typeface="+mn-ea"/>
          <a:cs typeface="+mn-cs"/>
        </a:defRPr>
      </a:lvl2pPr>
      <a:lvl3pPr marL="633062" algn="l" defTabSz="316531" rtl="0" eaLnBrk="1" latinLnBrk="0" hangingPunct="1">
        <a:defRPr sz="1247" kern="1200">
          <a:solidFill>
            <a:schemeClr val="tx1"/>
          </a:solidFill>
          <a:latin typeface="+mn-lt"/>
          <a:ea typeface="+mn-ea"/>
          <a:cs typeface="+mn-cs"/>
        </a:defRPr>
      </a:lvl3pPr>
      <a:lvl4pPr marL="949593" algn="l" defTabSz="316531" rtl="0" eaLnBrk="1" latinLnBrk="0" hangingPunct="1">
        <a:defRPr sz="1247" kern="1200">
          <a:solidFill>
            <a:schemeClr val="tx1"/>
          </a:solidFill>
          <a:latin typeface="+mn-lt"/>
          <a:ea typeface="+mn-ea"/>
          <a:cs typeface="+mn-cs"/>
        </a:defRPr>
      </a:lvl4pPr>
      <a:lvl5pPr marL="1266124" algn="l" defTabSz="316531" rtl="0" eaLnBrk="1" latinLnBrk="0" hangingPunct="1">
        <a:defRPr sz="1247" kern="1200">
          <a:solidFill>
            <a:schemeClr val="tx1"/>
          </a:solidFill>
          <a:latin typeface="+mn-lt"/>
          <a:ea typeface="+mn-ea"/>
          <a:cs typeface="+mn-cs"/>
        </a:defRPr>
      </a:lvl5pPr>
      <a:lvl6pPr marL="1582655" algn="l" defTabSz="316531" rtl="0" eaLnBrk="1" latinLnBrk="0" hangingPunct="1">
        <a:defRPr sz="1247" kern="1200">
          <a:solidFill>
            <a:schemeClr val="tx1"/>
          </a:solidFill>
          <a:latin typeface="+mn-lt"/>
          <a:ea typeface="+mn-ea"/>
          <a:cs typeface="+mn-cs"/>
        </a:defRPr>
      </a:lvl6pPr>
      <a:lvl7pPr marL="1899186" algn="l" defTabSz="316531" rtl="0" eaLnBrk="1" latinLnBrk="0" hangingPunct="1">
        <a:defRPr sz="1247" kern="1200">
          <a:solidFill>
            <a:schemeClr val="tx1"/>
          </a:solidFill>
          <a:latin typeface="+mn-lt"/>
          <a:ea typeface="+mn-ea"/>
          <a:cs typeface="+mn-cs"/>
        </a:defRPr>
      </a:lvl7pPr>
      <a:lvl8pPr marL="2215717" algn="l" defTabSz="316531" rtl="0" eaLnBrk="1" latinLnBrk="0" hangingPunct="1">
        <a:defRPr sz="1247" kern="1200">
          <a:solidFill>
            <a:schemeClr val="tx1"/>
          </a:solidFill>
          <a:latin typeface="+mn-lt"/>
          <a:ea typeface="+mn-ea"/>
          <a:cs typeface="+mn-cs"/>
        </a:defRPr>
      </a:lvl8pPr>
      <a:lvl9pPr marL="2532248" algn="l" defTabSz="316531" rtl="0" eaLnBrk="1" latinLnBrk="0" hangingPunct="1">
        <a:defRPr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DWS Slide Cover2.jpg"/>
          <p:cNvPicPr>
            <a:picLocks noChangeAspect="1"/>
          </p:cNvPicPr>
          <p:nvPr/>
        </p:nvPicPr>
        <p:blipFill>
          <a:blip r:embed="rId3"/>
          <a:srcRect/>
          <a:stretch>
            <a:fillRect/>
          </a:stretch>
        </p:blipFill>
        <p:spPr bwMode="auto">
          <a:xfrm>
            <a:off x="0" y="1"/>
            <a:ext cx="12338051" cy="6932613"/>
          </a:xfrm>
          <a:prstGeom prst="rect">
            <a:avLst/>
          </a:prstGeom>
          <a:noFill/>
          <a:ln w="9525">
            <a:noFill/>
            <a:miter lim="800000"/>
            <a:headEnd/>
            <a:tailEnd/>
          </a:ln>
        </p:spPr>
      </p:pic>
      <p:pic>
        <p:nvPicPr>
          <p:cNvPr id="14339" name="Picture 2" descr="DWS Slide Cover pic4.jpg"/>
          <p:cNvPicPr>
            <a:picLocks noChangeAspect="1"/>
          </p:cNvPicPr>
          <p:nvPr/>
        </p:nvPicPr>
        <p:blipFill>
          <a:blip r:embed="rId4"/>
          <a:srcRect/>
          <a:stretch>
            <a:fillRect/>
          </a:stretch>
        </p:blipFill>
        <p:spPr bwMode="auto">
          <a:xfrm>
            <a:off x="1" y="1465264"/>
            <a:ext cx="12338050" cy="5161279"/>
          </a:xfrm>
          <a:prstGeom prst="rect">
            <a:avLst/>
          </a:prstGeom>
          <a:noFill/>
          <a:ln w="9525">
            <a:noFill/>
            <a:miter lim="800000"/>
            <a:headEnd/>
            <a:tailEnd/>
          </a:ln>
        </p:spPr>
      </p:pic>
      <p:sp>
        <p:nvSpPr>
          <p:cNvPr id="14340" name="TextBox 6"/>
          <p:cNvSpPr txBox="1">
            <a:spLocks noChangeArrowheads="1"/>
          </p:cNvSpPr>
          <p:nvPr/>
        </p:nvSpPr>
        <p:spPr bwMode="auto">
          <a:xfrm>
            <a:off x="1369337" y="1782552"/>
            <a:ext cx="10096130" cy="1077218"/>
          </a:xfrm>
          <a:prstGeom prst="rect">
            <a:avLst/>
          </a:prstGeom>
          <a:noFill/>
          <a:ln w="9525">
            <a:noFill/>
            <a:miter lim="800000"/>
            <a:headEnd/>
            <a:tailEnd/>
          </a:ln>
        </p:spPr>
        <p:txBody>
          <a:bodyPr wrap="square">
            <a:spAutoFit/>
          </a:bodyPr>
          <a:lstStyle/>
          <a:p>
            <a:pPr>
              <a:defRPr/>
            </a:pPr>
            <a:endParaRPr lang="en-ZA" sz="3200" dirty="0"/>
          </a:p>
          <a:p>
            <a:pPr>
              <a:defRPr/>
            </a:pPr>
            <a:r>
              <a:rPr lang="en-US" sz="3200" b="1" kern="1400" spc="-50" dirty="0">
                <a:effectLst/>
                <a:latin typeface="Arial" panose="020B0604020202020204" pitchFamily="34" charset="0"/>
                <a:ea typeface="Times New Roman" panose="02020603050405020304" pitchFamily="18" charset="0"/>
                <a:cs typeface="Times New Roman" panose="02020603050405020304" pitchFamily="18" charset="0"/>
              </a:rPr>
              <a:t>Water and Sanitation Services Delivery</a:t>
            </a:r>
            <a:endParaRPr lang="en-US" sz="3200" b="1" dirty="0">
              <a:latin typeface="Gill Snas" charset="0"/>
              <a:cs typeface="Gill Snas" charset="0"/>
            </a:endParaRPr>
          </a:p>
        </p:txBody>
      </p:sp>
      <p:pic>
        <p:nvPicPr>
          <p:cNvPr id="14341" name="Picture 1" descr="NDP_LOGO-1_colour.jpg"/>
          <p:cNvPicPr>
            <a:picLocks noChangeAspect="1"/>
          </p:cNvPicPr>
          <p:nvPr/>
        </p:nvPicPr>
        <p:blipFill>
          <a:blip r:embed="rId5" cstate="print"/>
          <a:srcRect/>
          <a:stretch>
            <a:fillRect/>
          </a:stretch>
        </p:blipFill>
        <p:spPr bwMode="auto">
          <a:xfrm>
            <a:off x="10365318" y="304801"/>
            <a:ext cx="1272116" cy="855663"/>
          </a:xfrm>
          <a:prstGeom prst="rect">
            <a:avLst/>
          </a:prstGeom>
          <a:noFill/>
          <a:ln w="9525">
            <a:noFill/>
            <a:miter lim="800000"/>
            <a:headEnd/>
            <a:tailEnd/>
          </a:ln>
        </p:spPr>
      </p:pic>
      <p:sp>
        <p:nvSpPr>
          <p:cNvPr id="6" name="Slide Number Placeholder 5"/>
          <p:cNvSpPr>
            <a:spLocks noGrp="1"/>
          </p:cNvSpPr>
          <p:nvPr>
            <p:ph type="sldNum" sz="quarter" idx="12"/>
          </p:nvPr>
        </p:nvSpPr>
        <p:spPr>
          <a:xfrm>
            <a:off x="9291734" y="6571458"/>
            <a:ext cx="2743200" cy="365125"/>
          </a:xfrm>
        </p:spPr>
        <p:txBody>
          <a:bodyPr/>
          <a:lstStyle/>
          <a:p>
            <a:fld id="{81BA1390-FCF8-4B46-989F-AA5E2FF9201A}" type="slidenum">
              <a:rPr lang="en-US" smtClean="0">
                <a:solidFill>
                  <a:schemeClr val="tx1"/>
                </a:solidFill>
              </a:rPr>
              <a:pPr/>
              <a:t>1</a:t>
            </a:fld>
            <a:endParaRPr lang="en-US" dirty="0">
              <a:solidFill>
                <a:schemeClr val="tx1"/>
              </a:solidFill>
            </a:endParaRPr>
          </a:p>
        </p:txBody>
      </p:sp>
      <p:sp>
        <p:nvSpPr>
          <p:cNvPr id="2" name="TextBox 1">
            <a:extLst>
              <a:ext uri="{FF2B5EF4-FFF2-40B4-BE49-F238E27FC236}">
                <a16:creationId xmlns:a16="http://schemas.microsoft.com/office/drawing/2014/main" id="{EE7F5C01-11F9-4FB9-B656-36EB1484F094}"/>
              </a:ext>
            </a:extLst>
          </p:cNvPr>
          <p:cNvSpPr txBox="1"/>
          <p:nvPr/>
        </p:nvSpPr>
        <p:spPr>
          <a:xfrm>
            <a:off x="143355" y="5404939"/>
            <a:ext cx="2163413" cy="400110"/>
          </a:xfrm>
          <a:prstGeom prst="rect">
            <a:avLst/>
          </a:prstGeom>
          <a:noFill/>
        </p:spPr>
        <p:txBody>
          <a:bodyPr wrap="none" rtlCol="0">
            <a:spAutoFit/>
          </a:bodyPr>
          <a:lstStyle/>
          <a:p>
            <a:r>
              <a:rPr lang="en-US" b="1" dirty="0"/>
              <a:t>28 </a:t>
            </a:r>
            <a:r>
              <a:rPr lang="en-US" sz="2000" b="1" dirty="0"/>
              <a:t>September</a:t>
            </a:r>
            <a:r>
              <a:rPr lang="en-US" b="1" dirty="0"/>
              <a:t> 2022</a:t>
            </a:r>
            <a:endParaRPr lang="en-ZA" b="1" dirty="0"/>
          </a:p>
        </p:txBody>
      </p:sp>
      <p:pic>
        <p:nvPicPr>
          <p:cNvPr id="4" name="Picture 3">
            <a:extLst>
              <a:ext uri="{FF2B5EF4-FFF2-40B4-BE49-F238E27FC236}">
                <a16:creationId xmlns:a16="http://schemas.microsoft.com/office/drawing/2014/main" id="{98D7BDF5-6E77-4785-97DF-F02B8C643488}"/>
              </a:ext>
            </a:extLst>
          </p:cNvPr>
          <p:cNvPicPr>
            <a:picLocks noChangeAspect="1"/>
          </p:cNvPicPr>
          <p:nvPr/>
        </p:nvPicPr>
        <p:blipFill>
          <a:blip r:embed="rId6"/>
          <a:stretch>
            <a:fillRect/>
          </a:stretch>
        </p:blipFill>
        <p:spPr>
          <a:xfrm>
            <a:off x="5028317" y="3274126"/>
            <a:ext cx="7167305" cy="2801924"/>
          </a:xfrm>
          <a:prstGeom prst="rect">
            <a:avLst/>
          </a:prstGeom>
        </p:spPr>
      </p:pic>
      <p:sp>
        <p:nvSpPr>
          <p:cNvPr id="12" name="TextBox 6">
            <a:extLst>
              <a:ext uri="{FF2B5EF4-FFF2-40B4-BE49-F238E27FC236}">
                <a16:creationId xmlns:a16="http://schemas.microsoft.com/office/drawing/2014/main" id="{CE0A8353-268D-4512-A38B-4B3D35BD08DF}"/>
              </a:ext>
            </a:extLst>
          </p:cNvPr>
          <p:cNvSpPr txBox="1">
            <a:spLocks noChangeArrowheads="1"/>
          </p:cNvSpPr>
          <p:nvPr/>
        </p:nvSpPr>
        <p:spPr bwMode="auto">
          <a:xfrm>
            <a:off x="143355" y="4074924"/>
            <a:ext cx="10096130" cy="1200329"/>
          </a:xfrm>
          <a:prstGeom prst="rect">
            <a:avLst/>
          </a:prstGeom>
          <a:noFill/>
          <a:ln w="9525">
            <a:noFill/>
            <a:miter lim="800000"/>
            <a:headEnd/>
            <a:tailEnd/>
          </a:ln>
        </p:spPr>
        <p:txBody>
          <a:bodyPr wrap="square">
            <a:spAutoFit/>
          </a:bodyPr>
          <a:lstStyle/>
          <a:p>
            <a:pPr>
              <a:defRPr/>
            </a:pPr>
            <a:endParaRPr lang="en-ZA" sz="2400" dirty="0"/>
          </a:p>
          <a:p>
            <a:pPr>
              <a:defRPr/>
            </a:pPr>
            <a:r>
              <a:rPr lang="en-US" sz="2400" b="1" kern="1400" spc="-50" dirty="0">
                <a:latin typeface="Arial" panose="020B0604020202020204" pitchFamily="34" charset="0"/>
                <a:ea typeface="Times New Roman" panose="02020603050405020304" pitchFamily="18" charset="0"/>
                <a:cs typeface="Times New Roman" panose="02020603050405020304" pitchFamily="18" charset="0"/>
              </a:rPr>
              <a:t>Senzo Mchunu </a:t>
            </a:r>
          </a:p>
          <a:p>
            <a:pPr>
              <a:defRPr/>
            </a:pPr>
            <a:r>
              <a:rPr lang="en-US" sz="2400" b="1" kern="1400" spc="-50" dirty="0">
                <a:effectLst/>
                <a:latin typeface="Arial" panose="020B0604020202020204" pitchFamily="34" charset="0"/>
                <a:ea typeface="Times New Roman" panose="02020603050405020304" pitchFamily="18" charset="0"/>
                <a:cs typeface="Times New Roman" panose="02020603050405020304" pitchFamily="18" charset="0"/>
              </a:rPr>
              <a:t>Minister of Water and Sanitation </a:t>
            </a:r>
            <a:endParaRPr lang="en-US" sz="2400" b="1" dirty="0">
              <a:latin typeface="Gill Snas" charset="0"/>
              <a:cs typeface="Gill Snas"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DWS Slide Cover2.jpg"/>
          <p:cNvPicPr>
            <a:picLocks noChangeAspect="1"/>
          </p:cNvPicPr>
          <p:nvPr/>
        </p:nvPicPr>
        <p:blipFill>
          <a:blip r:embed="rId3"/>
          <a:srcRect/>
          <a:stretch>
            <a:fillRect/>
          </a:stretch>
        </p:blipFill>
        <p:spPr bwMode="auto">
          <a:xfrm>
            <a:off x="0" y="1"/>
            <a:ext cx="12338051" cy="6932613"/>
          </a:xfrm>
          <a:prstGeom prst="rect">
            <a:avLst/>
          </a:prstGeom>
          <a:noFill/>
          <a:ln w="9525">
            <a:noFill/>
            <a:miter lim="800000"/>
            <a:headEnd/>
            <a:tailEnd/>
          </a:ln>
        </p:spPr>
      </p:pic>
      <p:pic>
        <p:nvPicPr>
          <p:cNvPr id="14339" name="Picture 2" descr="DWS Slide Cover pic4.jpg"/>
          <p:cNvPicPr>
            <a:picLocks noChangeAspect="1"/>
          </p:cNvPicPr>
          <p:nvPr/>
        </p:nvPicPr>
        <p:blipFill>
          <a:blip r:embed="rId4"/>
          <a:srcRect/>
          <a:stretch>
            <a:fillRect/>
          </a:stretch>
        </p:blipFill>
        <p:spPr bwMode="auto">
          <a:xfrm>
            <a:off x="0" y="1512889"/>
            <a:ext cx="12338051" cy="5062537"/>
          </a:xfrm>
          <a:prstGeom prst="rect">
            <a:avLst/>
          </a:prstGeom>
          <a:noFill/>
          <a:ln w="9525">
            <a:noFill/>
            <a:miter lim="800000"/>
            <a:headEnd/>
            <a:tailEnd/>
          </a:ln>
        </p:spPr>
      </p:pic>
      <p:sp>
        <p:nvSpPr>
          <p:cNvPr id="14340" name="TextBox 6"/>
          <p:cNvSpPr txBox="1">
            <a:spLocks noChangeArrowheads="1"/>
          </p:cNvSpPr>
          <p:nvPr/>
        </p:nvSpPr>
        <p:spPr bwMode="auto">
          <a:xfrm>
            <a:off x="3097763" y="2456449"/>
            <a:ext cx="5722275" cy="2985433"/>
          </a:xfrm>
          <a:prstGeom prst="rect">
            <a:avLst/>
          </a:prstGeom>
          <a:noFill/>
          <a:ln w="9525">
            <a:noFill/>
            <a:miter lim="800000"/>
            <a:headEnd/>
            <a:tailEnd/>
          </a:ln>
        </p:spPr>
        <p:txBody>
          <a:bodyPr wrap="square">
            <a:spAutoFit/>
          </a:bodyPr>
          <a:lstStyle/>
          <a:p>
            <a:pPr>
              <a:defRPr/>
            </a:pPr>
            <a:endParaRPr lang="en-ZA" sz="2800" dirty="0"/>
          </a:p>
          <a:p>
            <a:pPr>
              <a:defRPr/>
            </a:pPr>
            <a:endParaRPr lang="en-ZA" sz="2800" dirty="0"/>
          </a:p>
          <a:p>
            <a:pPr algn="ctr">
              <a:defRPr/>
            </a:pPr>
            <a:r>
              <a:rPr lang="en-US" sz="2800" b="1" kern="1400" spc="-50" dirty="0">
                <a:latin typeface="Arial" panose="020B0604020202020204" pitchFamily="34" charset="0"/>
                <a:ea typeface="Times New Roman" panose="02020603050405020304" pitchFamily="18" charset="0"/>
                <a:cs typeface="Times New Roman" panose="02020603050405020304" pitchFamily="18" charset="0"/>
              </a:rPr>
              <a:t>Thank you</a:t>
            </a:r>
            <a:endParaRPr lang="en-US" sz="2400" b="1" kern="1400" spc="-50" dirty="0">
              <a:latin typeface="Arial" panose="020B0604020202020204" pitchFamily="34" charset="0"/>
              <a:ea typeface="Times New Roman" panose="02020603050405020304" pitchFamily="18" charset="0"/>
              <a:cs typeface="Times New Roman" panose="02020603050405020304" pitchFamily="18" charset="0"/>
            </a:endParaRPr>
          </a:p>
          <a:p>
            <a:pPr>
              <a:defRPr/>
            </a:pPr>
            <a:endParaRPr lang="en-US" sz="2400" b="1" kern="1400" spc="-50" dirty="0">
              <a:effectLst/>
              <a:latin typeface="Arial" panose="020B0604020202020204" pitchFamily="34" charset="0"/>
              <a:ea typeface="Times New Roman" panose="02020603050405020304" pitchFamily="18" charset="0"/>
              <a:cs typeface="Times New Roman" panose="02020603050405020304" pitchFamily="18" charset="0"/>
            </a:endParaRPr>
          </a:p>
          <a:p>
            <a:pPr>
              <a:defRPr/>
            </a:pPr>
            <a:endParaRPr lang="en-US" sz="2400" b="1" kern="1400" spc="-50" dirty="0">
              <a:latin typeface="Arial" panose="020B0604020202020204" pitchFamily="34" charset="0"/>
              <a:ea typeface="Times New Roman" panose="02020603050405020304" pitchFamily="18" charset="0"/>
              <a:cs typeface="Times New Roman" panose="02020603050405020304" pitchFamily="18" charset="0"/>
            </a:endParaRPr>
          </a:p>
          <a:p>
            <a:pPr>
              <a:defRPr/>
            </a:pPr>
            <a:endParaRPr lang="en-US" sz="2800" dirty="0">
              <a:latin typeface="Gill Snas" charset="0"/>
              <a:cs typeface="Gill Snas" charset="0"/>
            </a:endParaRPr>
          </a:p>
          <a:p>
            <a:pPr>
              <a:defRPr/>
            </a:pPr>
            <a:r>
              <a:rPr lang="en-US" sz="2800" dirty="0">
                <a:latin typeface="Gill Snas" charset="0"/>
                <a:cs typeface="Gill Snas" charset="0"/>
              </a:rPr>
              <a:t>						</a:t>
            </a:r>
            <a:endParaRPr lang="en-US" sz="1600" b="1" dirty="0">
              <a:latin typeface="Gill Snas" charset="0"/>
              <a:cs typeface="Gill Snas" charset="0"/>
            </a:endParaRPr>
          </a:p>
        </p:txBody>
      </p:sp>
      <p:pic>
        <p:nvPicPr>
          <p:cNvPr id="14341" name="Picture 1" descr="NDP_LOGO-1_colour.jpg"/>
          <p:cNvPicPr>
            <a:picLocks noChangeAspect="1"/>
          </p:cNvPicPr>
          <p:nvPr/>
        </p:nvPicPr>
        <p:blipFill>
          <a:blip r:embed="rId5" cstate="print"/>
          <a:srcRect/>
          <a:stretch>
            <a:fillRect/>
          </a:stretch>
        </p:blipFill>
        <p:spPr bwMode="auto">
          <a:xfrm>
            <a:off x="10365318" y="304801"/>
            <a:ext cx="1272116" cy="855663"/>
          </a:xfrm>
          <a:prstGeom prst="rect">
            <a:avLst/>
          </a:prstGeom>
          <a:noFill/>
          <a:ln w="9525">
            <a:noFill/>
            <a:miter lim="800000"/>
            <a:headEnd/>
            <a:tailEnd/>
          </a:ln>
        </p:spPr>
      </p:pic>
      <p:sp>
        <p:nvSpPr>
          <p:cNvPr id="6" name="Slide Number Placeholder 5"/>
          <p:cNvSpPr>
            <a:spLocks noGrp="1"/>
          </p:cNvSpPr>
          <p:nvPr>
            <p:ph type="sldNum" sz="quarter" idx="12"/>
          </p:nvPr>
        </p:nvSpPr>
        <p:spPr>
          <a:xfrm>
            <a:off x="9291734" y="6571458"/>
            <a:ext cx="2743200" cy="365125"/>
          </a:xfrm>
        </p:spPr>
        <p:txBody>
          <a:bodyPr/>
          <a:lstStyle/>
          <a:p>
            <a:fld id="{81BA1390-FCF8-4B46-989F-AA5E2FF9201A}" type="slidenum">
              <a:rPr lang="en-US" smtClean="0">
                <a:solidFill>
                  <a:schemeClr val="tx1"/>
                </a:solidFill>
              </a:rPr>
              <a:pPr/>
              <a:t>10</a:t>
            </a:fld>
            <a:endParaRPr lang="en-US" dirty="0">
              <a:solidFill>
                <a:schemeClr val="tx1"/>
              </a:solidFill>
            </a:endParaRPr>
          </a:p>
        </p:txBody>
      </p:sp>
    </p:spTree>
    <p:extLst>
      <p:ext uri="{BB962C8B-B14F-4D97-AF65-F5344CB8AC3E}">
        <p14:creationId xmlns:p14="http://schemas.microsoft.com/office/powerpoint/2010/main" val="98705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A3FF09-860A-43C2-91CB-B835A03B8822}"/>
              </a:ext>
            </a:extLst>
          </p:cNvPr>
          <p:cNvSpPr>
            <a:spLocks noGrp="1"/>
          </p:cNvSpPr>
          <p:nvPr>
            <p:ph type="title"/>
          </p:nvPr>
        </p:nvSpPr>
        <p:spPr>
          <a:xfrm>
            <a:off x="2024048" y="140631"/>
            <a:ext cx="8143903" cy="443486"/>
          </a:xfrm>
        </p:spPr>
        <p:txBody>
          <a:bodyPr/>
          <a:lstStyle/>
          <a:p>
            <a:r>
              <a:rPr lang="en-ZA" sz="2400" b="1" dirty="0">
                <a:latin typeface="Calibri" panose="020F0502020204030204" pitchFamily="34" charset="0"/>
                <a:cs typeface="Calibri" panose="020F0502020204030204" pitchFamily="34" charset="0"/>
              </a:rPr>
              <a:t>DWS strategic priorities</a:t>
            </a:r>
          </a:p>
        </p:txBody>
      </p:sp>
      <p:sp>
        <p:nvSpPr>
          <p:cNvPr id="6" name="Content Placeholder 5">
            <a:extLst>
              <a:ext uri="{FF2B5EF4-FFF2-40B4-BE49-F238E27FC236}">
                <a16:creationId xmlns:a16="http://schemas.microsoft.com/office/drawing/2014/main" id="{EE0BB760-398D-4681-872F-795CD1CE3ECA}"/>
              </a:ext>
            </a:extLst>
          </p:cNvPr>
          <p:cNvSpPr>
            <a:spLocks noGrp="1"/>
          </p:cNvSpPr>
          <p:nvPr>
            <p:ph idx="1"/>
          </p:nvPr>
        </p:nvSpPr>
        <p:spPr>
          <a:xfrm>
            <a:off x="246048" y="608011"/>
            <a:ext cx="11712272" cy="5405212"/>
          </a:xfrm>
        </p:spPr>
        <p:txBody>
          <a:bodyPr lIns="68580" tIns="34290" rIns="68580" bIns="34290" anchor="t"/>
          <a:lstStyle/>
          <a:p>
            <a:pPr marL="237173" indent="-237173">
              <a:spcBef>
                <a:spcPts val="600"/>
              </a:spcBef>
            </a:pPr>
            <a:r>
              <a:rPr lang="en-US" sz="1800" dirty="0">
                <a:latin typeface="Calibri" panose="020F0502020204030204" pitchFamily="34" charset="0"/>
                <a:cs typeface="Calibri" panose="020F0502020204030204" pitchFamily="34" charset="0"/>
              </a:rPr>
              <a:t>Plan and implement a range of major projects to augment national bulk water resource infrastructure, e.g. Lesotho Highlands Phase 2, uMkhomazi</a:t>
            </a:r>
          </a:p>
          <a:p>
            <a:pPr marL="237173" indent="-237173">
              <a:spcBef>
                <a:spcPts val="600"/>
              </a:spcBef>
            </a:pPr>
            <a:r>
              <a:rPr lang="en-US" sz="1800" dirty="0">
                <a:solidFill>
                  <a:prstClr val="black"/>
                </a:solidFill>
                <a:latin typeface="Calibri" panose="020F0502020204030204" pitchFamily="34" charset="0"/>
                <a:ea typeface="ＭＳ Ｐゴシック" charset="0"/>
                <a:cs typeface="Calibri" panose="020F0502020204030204" pitchFamily="34" charset="0"/>
              </a:rPr>
              <a:t>Guide and lead the development of other water resources, including groundwater and desalination</a:t>
            </a:r>
          </a:p>
          <a:p>
            <a:pPr marL="237173" indent="-237173">
              <a:spcBef>
                <a:spcPts val="600"/>
              </a:spcBef>
            </a:pPr>
            <a:r>
              <a:rPr lang="en-US" sz="1800" dirty="0">
                <a:solidFill>
                  <a:prstClr val="black"/>
                </a:solidFill>
                <a:latin typeface="Calibri" panose="020F0502020204030204" pitchFamily="34" charset="0"/>
                <a:ea typeface="ＭＳ Ｐゴシック" charset="0"/>
                <a:cs typeface="Calibri" panose="020F0502020204030204" pitchFamily="34" charset="0"/>
              </a:rPr>
              <a:t>Establish the National Water Resource Infrastructure Agency (NWRIA) to own and manage national water resource infrastructure, and to raise finance for its further development</a:t>
            </a:r>
          </a:p>
          <a:p>
            <a:pPr marL="237173" indent="-237173">
              <a:spcBef>
                <a:spcPts val="600"/>
              </a:spcBef>
            </a:pPr>
            <a:r>
              <a:rPr lang="en-US" sz="1800" dirty="0">
                <a:solidFill>
                  <a:prstClr val="black"/>
                </a:solidFill>
                <a:latin typeface="Calibri" panose="020F0502020204030204" pitchFamily="34" charset="0"/>
                <a:ea typeface="ＭＳ Ｐゴシック" charset="0"/>
                <a:cs typeface="Calibri" panose="020F0502020204030204" pitchFamily="34" charset="0"/>
              </a:rPr>
              <a:t>Strengthen the role of DWS in regulating, supporting and intervening in municipalities where municipal water and sanitation services are deteriorating, linked to the reinstated blue, green and no drop regulatory monitoring tools</a:t>
            </a:r>
          </a:p>
          <a:p>
            <a:pPr marL="237173" indent="-237173">
              <a:spcBef>
                <a:spcPts val="600"/>
              </a:spcBef>
            </a:pPr>
            <a:r>
              <a:rPr lang="en-US" sz="1800" dirty="0">
                <a:solidFill>
                  <a:prstClr val="black"/>
                </a:solidFill>
                <a:latin typeface="Calibri" panose="020F0502020204030204" pitchFamily="34" charset="0"/>
                <a:ea typeface="ＭＳ Ｐゴシック" charset="0"/>
                <a:cs typeface="Calibri" panose="020F0502020204030204" pitchFamily="34" charset="0"/>
              </a:rPr>
              <a:t>Strengthen regulatory interventions to address pollution of the environment and communities from waste-water</a:t>
            </a:r>
          </a:p>
          <a:p>
            <a:pPr marL="237173" indent="-237173">
              <a:spcBef>
                <a:spcPts val="600"/>
              </a:spcBef>
            </a:pPr>
            <a:r>
              <a:rPr lang="en-US" sz="1800" dirty="0">
                <a:solidFill>
                  <a:prstClr val="black"/>
                </a:solidFill>
                <a:latin typeface="Calibri" panose="020F0502020204030204" pitchFamily="34" charset="0"/>
                <a:ea typeface="ＭＳ Ｐゴシック" charset="0"/>
                <a:cs typeface="Calibri" panose="020F0502020204030204" pitchFamily="34" charset="0"/>
              </a:rPr>
              <a:t>Increase participation of private sector finance and skills in the water sector</a:t>
            </a:r>
          </a:p>
          <a:p>
            <a:pPr marL="237173" indent="-237173">
              <a:spcBef>
                <a:spcPts val="600"/>
              </a:spcBef>
            </a:pPr>
            <a:r>
              <a:rPr lang="en-US" sz="1800" dirty="0">
                <a:solidFill>
                  <a:prstClr val="black"/>
                </a:solidFill>
                <a:latin typeface="Calibri" panose="020F0502020204030204" pitchFamily="34" charset="0"/>
                <a:ea typeface="ＭＳ Ｐゴシック" charset="0"/>
                <a:cs typeface="Calibri" panose="020F0502020204030204" pitchFamily="34" charset="0"/>
              </a:rPr>
              <a:t>Continue to improve water-use license turnaround times and promote transformation in water-use </a:t>
            </a:r>
          </a:p>
          <a:p>
            <a:pPr marL="237173" indent="-237173">
              <a:spcBef>
                <a:spcPts val="600"/>
              </a:spcBef>
            </a:pPr>
            <a:r>
              <a:rPr lang="en-US" sz="1800" dirty="0">
                <a:solidFill>
                  <a:prstClr val="black"/>
                </a:solidFill>
                <a:latin typeface="Calibri" panose="020F0502020204030204" pitchFamily="34" charset="0"/>
                <a:ea typeface="ＭＳ Ｐゴシック" charset="0"/>
                <a:cs typeface="Calibri" panose="020F0502020204030204" pitchFamily="34" charset="0"/>
              </a:rPr>
              <a:t>Guide and lead increased water-use efficiency and demand and conservation management, including addressing non-revenue water at municipal level</a:t>
            </a:r>
          </a:p>
          <a:p>
            <a:pPr marL="237173" indent="-237173">
              <a:spcBef>
                <a:spcPts val="600"/>
              </a:spcBef>
            </a:pPr>
            <a:r>
              <a:rPr lang="en-US" sz="1800" dirty="0">
                <a:solidFill>
                  <a:prstClr val="black"/>
                </a:solidFill>
                <a:latin typeface="Calibri" panose="020F0502020204030204" pitchFamily="34" charset="0"/>
                <a:ea typeface="ＭＳ Ｐゴシック" charset="0"/>
                <a:cs typeface="Calibri" panose="020F0502020204030204" pitchFamily="34" charset="0"/>
              </a:rPr>
              <a:t>Fight corruption in the water sector at all levels of government </a:t>
            </a:r>
          </a:p>
          <a:p>
            <a:pPr marL="237173" indent="-237173">
              <a:spcBef>
                <a:spcPts val="600"/>
              </a:spcBef>
            </a:pPr>
            <a:r>
              <a:rPr lang="en-US" sz="1800" dirty="0">
                <a:solidFill>
                  <a:prstClr val="black"/>
                </a:solidFill>
                <a:latin typeface="Calibri" panose="020F0502020204030204" pitchFamily="34" charset="0"/>
                <a:ea typeface="ＭＳ Ｐゴシック" charset="0"/>
                <a:cs typeface="Calibri" panose="020F0502020204030204" pitchFamily="34" charset="0"/>
              </a:rPr>
              <a:t>Improve billing and revenue collection across the water value chain</a:t>
            </a:r>
          </a:p>
          <a:p>
            <a:pPr marL="237173" indent="-237173">
              <a:spcBef>
                <a:spcPts val="600"/>
              </a:spcBef>
            </a:pPr>
            <a:r>
              <a:rPr lang="en-US" sz="1800" dirty="0">
                <a:solidFill>
                  <a:prstClr val="black"/>
                </a:solidFill>
                <a:latin typeface="Calibri" panose="020F0502020204030204" pitchFamily="34" charset="0"/>
                <a:ea typeface="ＭＳ Ｐゴシック" charset="0"/>
                <a:cs typeface="Calibri" panose="020F0502020204030204" pitchFamily="34" charset="0"/>
              </a:rPr>
              <a:t>Establish remaining catchment management agencies</a:t>
            </a:r>
          </a:p>
          <a:p>
            <a:pPr marL="237173" indent="-237173">
              <a:spcBef>
                <a:spcPts val="600"/>
              </a:spcBef>
            </a:pPr>
            <a:r>
              <a:rPr lang="en-US" sz="1800" dirty="0">
                <a:solidFill>
                  <a:prstClr val="black"/>
                </a:solidFill>
                <a:latin typeface="Calibri" panose="020F0502020204030204" pitchFamily="34" charset="0"/>
                <a:ea typeface="ＭＳ Ｐゴシック" charset="0"/>
                <a:cs typeface="Calibri" panose="020F0502020204030204" pitchFamily="34" charset="0"/>
              </a:rPr>
              <a:t>Transform Irrigation Boards into Water User Associations</a:t>
            </a:r>
          </a:p>
          <a:p>
            <a:pPr marL="237173" indent="-237173">
              <a:spcBef>
                <a:spcPts val="600"/>
              </a:spcBef>
            </a:pPr>
            <a:r>
              <a:rPr lang="en-US" sz="1800" dirty="0">
                <a:solidFill>
                  <a:prstClr val="black"/>
                </a:solidFill>
                <a:latin typeface="Calibri" panose="020F0502020204030204" pitchFamily="34" charset="0"/>
                <a:ea typeface="ＭＳ Ｐゴシック" charset="0"/>
                <a:cs typeface="Calibri" panose="020F0502020204030204" pitchFamily="34" charset="0"/>
              </a:rPr>
              <a:t>Reconfigure and reorient the Water Boards</a:t>
            </a:r>
          </a:p>
          <a:p>
            <a:pPr marL="237173" indent="-237173">
              <a:spcBef>
                <a:spcPts val="600"/>
              </a:spcBef>
            </a:pPr>
            <a:endParaRPr lang="en-US" sz="1800" dirty="0">
              <a:solidFill>
                <a:prstClr val="black"/>
              </a:solidFill>
              <a:latin typeface="Calibri" panose="020F0502020204030204" pitchFamily="34" charset="0"/>
              <a:ea typeface="ＭＳ Ｐゴシック" charset="0"/>
              <a:cs typeface="Calibri" panose="020F0502020204030204" pitchFamily="34" charset="0"/>
            </a:endParaRPr>
          </a:p>
          <a:p>
            <a:pPr marL="237173" indent="-237173">
              <a:spcBef>
                <a:spcPts val="600"/>
              </a:spcBef>
            </a:pPr>
            <a:endParaRPr lang="en-US" sz="1800" dirty="0">
              <a:solidFill>
                <a:prstClr val="black"/>
              </a:solidFill>
              <a:latin typeface="Calibri" panose="020F0502020204030204" pitchFamily="34" charset="0"/>
              <a:ea typeface="ＭＳ Ｐゴシック" charset="0"/>
              <a:cs typeface="Calibri" panose="020F0502020204030204" pitchFamily="34" charset="0"/>
            </a:endParaRPr>
          </a:p>
          <a:p>
            <a:pPr marL="237173" indent="-237173">
              <a:spcBef>
                <a:spcPts val="600"/>
              </a:spcBef>
            </a:pPr>
            <a:endParaRPr lang="en-US" sz="1800" dirty="0">
              <a:solidFill>
                <a:prstClr val="black"/>
              </a:solidFill>
              <a:latin typeface="Calibri" panose="020F0502020204030204" pitchFamily="34" charset="0"/>
              <a:ea typeface="ＭＳ Ｐゴシック"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B159244-B107-43B9-AAA1-51776975E11C}"/>
              </a:ext>
            </a:extLst>
          </p:cNvPr>
          <p:cNvSpPr>
            <a:spLocks noGrp="1"/>
          </p:cNvSpPr>
          <p:nvPr>
            <p:ph type="sldNum" sz="quarter" idx="12"/>
          </p:nvPr>
        </p:nvSpPr>
        <p:spPr/>
        <p:txBody>
          <a:bodyPr/>
          <a:lstStyle/>
          <a:p>
            <a:pPr defTabSz="457200" fontAlgn="base">
              <a:spcBef>
                <a:spcPct val="0"/>
              </a:spcBef>
              <a:spcAft>
                <a:spcPct val="0"/>
              </a:spcAft>
              <a:defRPr/>
            </a:pPr>
            <a:fld id="{6E6B949B-FF25-4512-A6F3-1B8E765DDD27}" type="slidenum">
              <a:rPr lang="en-US" altLang="en-US">
                <a:solidFill>
                  <a:prstClr val="black"/>
                </a:solidFill>
                <a:ea typeface="ＭＳ Ｐゴシック" pitchFamily="34" charset="-128"/>
              </a:rPr>
              <a:pPr defTabSz="457200" fontAlgn="base">
                <a:spcBef>
                  <a:spcPct val="0"/>
                </a:spcBef>
                <a:spcAft>
                  <a:spcPct val="0"/>
                </a:spcAft>
                <a:defRPr/>
              </a:pPr>
              <a:t>2</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2112588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C2BE-77DC-41BF-9FEF-6D8E7F9AEA4C}"/>
              </a:ext>
            </a:extLst>
          </p:cNvPr>
          <p:cNvSpPr>
            <a:spLocks noGrp="1"/>
          </p:cNvSpPr>
          <p:nvPr>
            <p:ph type="title"/>
          </p:nvPr>
        </p:nvSpPr>
        <p:spPr>
          <a:xfrm>
            <a:off x="517451" y="157240"/>
            <a:ext cx="10972800" cy="658423"/>
          </a:xfrm>
        </p:spPr>
        <p:txBody>
          <a:bodyPr/>
          <a:lstStyle/>
          <a:p>
            <a:pPr algn="l"/>
            <a:r>
              <a:rPr lang="en-US" sz="2400" b="1" dirty="0">
                <a:solidFill>
                  <a:prstClr val="black"/>
                </a:solidFill>
                <a:latin typeface="+mn-lt"/>
                <a:ea typeface="+mj-ea"/>
              </a:rPr>
              <a:t>The role of DWS in water and sanitation service delivery</a:t>
            </a:r>
            <a:endParaRPr lang="en-ZA" sz="2400" dirty="0">
              <a:latin typeface="+mn-lt"/>
            </a:endParaRPr>
          </a:p>
        </p:txBody>
      </p:sp>
      <p:sp>
        <p:nvSpPr>
          <p:cNvPr id="3" name="Content Placeholder 2">
            <a:extLst>
              <a:ext uri="{FF2B5EF4-FFF2-40B4-BE49-F238E27FC236}">
                <a16:creationId xmlns:a16="http://schemas.microsoft.com/office/drawing/2014/main" id="{714C07D1-9481-48D4-A56E-72761BD72254}"/>
              </a:ext>
            </a:extLst>
          </p:cNvPr>
          <p:cNvSpPr>
            <a:spLocks noGrp="1"/>
          </p:cNvSpPr>
          <p:nvPr>
            <p:ph idx="1"/>
          </p:nvPr>
        </p:nvSpPr>
        <p:spPr>
          <a:xfrm>
            <a:off x="212651" y="903290"/>
            <a:ext cx="11582400" cy="4525963"/>
          </a:xfrm>
        </p:spPr>
        <p:txBody>
          <a:bodyPr/>
          <a:lstStyle/>
          <a:p>
            <a:pPr marL="342900" marR="0" lvl="0" indent="-342900" algn="just" defTabSz="457200" rtl="0" eaLnBrk="0" fontAlgn="base" latinLnBrk="0" hangingPunct="0">
              <a:lnSpc>
                <a:spcPct val="100000"/>
              </a:lnSpc>
              <a:spcBef>
                <a:spcPts val="12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ＭＳ Ｐゴシック" charset="0"/>
              </a:rPr>
              <a:t>Historically, DWS has focused more on the planning, delivery and operation of national water resource infrastructure (such as major dams and associated infrastructure) than on municipal water and sanitation services</a:t>
            </a:r>
          </a:p>
          <a:p>
            <a:pPr marL="342900" marR="0" lvl="0" indent="-342900" algn="just" defTabSz="457200" rtl="0" eaLnBrk="0" fontAlgn="base" latinLnBrk="0" hangingPunct="0">
              <a:lnSpc>
                <a:spcPct val="100000"/>
              </a:lnSpc>
              <a:spcBef>
                <a:spcPts val="12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ＭＳ Ｐゴシック" charset="0"/>
              </a:rPr>
              <a:t>However,</a:t>
            </a:r>
            <a:r>
              <a:rPr lang="en-US" sz="2000" dirty="0">
                <a:solidFill>
                  <a:prstClr val="black"/>
                </a:solidFill>
                <a:latin typeface="+mn-lt"/>
                <a:ea typeface="ＭＳ Ｐゴシック" charset="0"/>
              </a:rPr>
              <a:t> </a:t>
            </a:r>
            <a:r>
              <a:rPr kumimoji="0" lang="en-US" sz="2000" b="0" i="0" u="none" strike="noStrike" kern="1200" cap="none" spc="0" normalizeH="0" baseline="0" noProof="0" dirty="0">
                <a:ln>
                  <a:noFill/>
                </a:ln>
                <a:solidFill>
                  <a:prstClr val="black"/>
                </a:solidFill>
                <a:effectLst/>
                <a:uLnTx/>
                <a:uFillTx/>
                <a:latin typeface="+mn-lt"/>
                <a:ea typeface="ＭＳ Ｐゴシック" charset="0"/>
              </a:rPr>
              <a:t>many municipalities are failing to deliver water and sanitation services to national norms and standards and the situation is generally deteriorating</a:t>
            </a:r>
          </a:p>
          <a:p>
            <a:pPr marL="342900" marR="0" lvl="0" indent="-342900" algn="just" defTabSz="457200" rtl="0" eaLnBrk="0" fontAlgn="base" latinLnBrk="0" hangingPunct="0">
              <a:lnSpc>
                <a:spcPct val="100000"/>
              </a:lnSpc>
              <a:spcBef>
                <a:spcPts val="12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ＭＳ Ｐゴシック" charset="0"/>
              </a:rPr>
              <a:t>DWS is in the process of planning and implementing a range of major projects to augment national bulk water resource infrastructure and is in the process of establishing the National Water Resource Infrastructure Agency (NWRIA) to finance and implement the large-scale investments in national water resource infrastructure that are required to ensure that South Africa has sufficient bulk water supply now and in future. </a:t>
            </a:r>
          </a:p>
          <a:p>
            <a:pPr marL="342900" marR="0" lvl="0" indent="-342900" algn="just" defTabSz="457200" rtl="0" eaLnBrk="0" fontAlgn="base" latinLnBrk="0" hangingPunct="0">
              <a:lnSpc>
                <a:spcPct val="100000"/>
              </a:lnSpc>
              <a:spcBef>
                <a:spcPts val="12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ＭＳ Ｐゴシック" charset="0"/>
              </a:rPr>
              <a:t>This will ensure that challenges with municipal water and sanitation service delivery are not exacerbated by a shortage of bulk water, as has happened in the cities of Cape Town and Nelson Mandela Bay, amongst others  </a:t>
            </a:r>
          </a:p>
          <a:p>
            <a:pPr>
              <a:spcBef>
                <a:spcPts val="1200"/>
              </a:spcBef>
              <a:spcAft>
                <a:spcPts val="0"/>
              </a:spcAft>
            </a:pPr>
            <a:endParaRPr lang="en-ZA" sz="2000" dirty="0">
              <a:latin typeface="+mn-lt"/>
            </a:endParaRPr>
          </a:p>
        </p:txBody>
      </p:sp>
      <p:sp>
        <p:nvSpPr>
          <p:cNvPr id="4" name="Slide Number Placeholder 3">
            <a:extLst>
              <a:ext uri="{FF2B5EF4-FFF2-40B4-BE49-F238E27FC236}">
                <a16:creationId xmlns:a16="http://schemas.microsoft.com/office/drawing/2014/main" id="{FA4BA6E3-04C1-47D1-8208-D353D9E286D8}"/>
              </a:ext>
            </a:extLst>
          </p:cNvPr>
          <p:cNvSpPr>
            <a:spLocks noGrp="1"/>
          </p:cNvSpPr>
          <p:nvPr>
            <p:ph type="sldNum" sz="quarter" idx="12"/>
          </p:nvPr>
        </p:nvSpPr>
        <p:spPr/>
        <p:txBody>
          <a:bodyPr/>
          <a:lstStyle/>
          <a:p>
            <a:pPr>
              <a:defRPr/>
            </a:pPr>
            <a:fld id="{6E6B949B-FF25-4512-A6F3-1B8E765DDD27}" type="slidenum">
              <a:rPr lang="en-US" altLang="en-US" smtClean="0">
                <a:solidFill>
                  <a:prstClr val="black"/>
                </a:solidFill>
              </a:rPr>
              <a:pPr>
                <a:defRPr/>
              </a:pPr>
              <a:t>3</a:t>
            </a:fld>
            <a:endParaRPr lang="en-US" altLang="en-US" dirty="0">
              <a:solidFill>
                <a:prstClr val="black"/>
              </a:solidFill>
            </a:endParaRPr>
          </a:p>
        </p:txBody>
      </p:sp>
    </p:spTree>
    <p:extLst>
      <p:ext uri="{BB962C8B-B14F-4D97-AF65-F5344CB8AC3E}">
        <p14:creationId xmlns:p14="http://schemas.microsoft.com/office/powerpoint/2010/main" val="31303308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159244-B107-43B9-AAA1-51776975E11C}"/>
              </a:ext>
            </a:extLst>
          </p:cNvPr>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6E6B949B-FF25-4512-A6F3-1B8E765DDD27}"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457200" rtl="0" eaLnBrk="1" fontAlgn="base" latinLnBrk="0" hangingPunct="1">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9" name="Content Placeholder 2">
            <a:extLst>
              <a:ext uri="{FF2B5EF4-FFF2-40B4-BE49-F238E27FC236}">
                <a16:creationId xmlns:a16="http://schemas.microsoft.com/office/drawing/2014/main" id="{303C4F61-5D3B-4DA2-810A-5963AF993481}"/>
              </a:ext>
            </a:extLst>
          </p:cNvPr>
          <p:cNvSpPr>
            <a:spLocks noGrp="1"/>
          </p:cNvSpPr>
          <p:nvPr>
            <p:ph idx="1"/>
          </p:nvPr>
        </p:nvSpPr>
        <p:spPr>
          <a:xfrm>
            <a:off x="277741" y="1106856"/>
            <a:ext cx="11179628" cy="5427950"/>
          </a:xfrm>
        </p:spPr>
        <p:txBody>
          <a:bodyPr>
            <a:noAutofit/>
          </a:bodyPr>
          <a:lstStyle/>
          <a:p>
            <a:pPr algn="just">
              <a:spcBef>
                <a:spcPts val="1200"/>
              </a:spcBef>
              <a:spcAft>
                <a:spcPts val="0"/>
              </a:spcAft>
            </a:pPr>
            <a:r>
              <a:rPr lang="en-GB" sz="2000" dirty="0">
                <a:latin typeface="Calibri" panose="020F0502020204030204" pitchFamily="34" charset="0"/>
                <a:ea typeface="Times New Roman" panose="02020603050405020304" pitchFamily="18" charset="0"/>
                <a:cs typeface="Calibri" panose="020F0502020204030204" pitchFamily="34" charset="0"/>
              </a:rPr>
              <a:t>While municipalities are responsible for water services in terms of the Constitution, National Water Act, and Water Services Act, the legislative framework includes checks and balances and requires national government to support municipalities and to intervene where there is non-compliance with minimum norms and standards</a:t>
            </a:r>
          </a:p>
          <a:p>
            <a:pPr algn="just">
              <a:spcBef>
                <a:spcPts val="1200"/>
              </a:spcBef>
              <a:spcAft>
                <a:spcPts val="0"/>
              </a:spcAft>
            </a:pPr>
            <a:r>
              <a:rPr lang="en-GB" sz="2000" dirty="0">
                <a:latin typeface="Calibri" panose="020F0502020204030204" pitchFamily="34" charset="0"/>
                <a:ea typeface="Times New Roman" panose="02020603050405020304" pitchFamily="18" charset="0"/>
                <a:cs typeface="Calibri" panose="020F0502020204030204" pitchFamily="34" charset="0"/>
              </a:rPr>
              <a:t>To date, national government support and intervention related to municipal water and sanitation services has not been sufficiently effective to stop the decline in these services, and national government must take responsibility for this</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0"/>
              </a:spcAft>
            </a:pPr>
            <a:r>
              <a:rPr lang="en-GB" sz="2000" dirty="0">
                <a:effectLst/>
                <a:latin typeface="Calibri" panose="020F0502020204030204" pitchFamily="34" charset="0"/>
                <a:ea typeface="Times New Roman" panose="02020603050405020304" pitchFamily="18" charset="0"/>
                <a:cs typeface="Calibri" panose="020F0502020204030204" pitchFamily="34" charset="0"/>
              </a:rPr>
              <a:t>In response, DWS is putting in place a Water Services Improvement Programme to strengthen its support and intervention at municipal level</a:t>
            </a:r>
          </a:p>
          <a:p>
            <a:pPr algn="just">
              <a:spcBef>
                <a:spcPts val="1200"/>
              </a:spcBef>
              <a:spcAft>
                <a:spcPts val="0"/>
              </a:spcAft>
            </a:pPr>
            <a:r>
              <a:rPr lang="en-GB" sz="2000" dirty="0">
                <a:latin typeface="Calibri" panose="020F0502020204030204" pitchFamily="34" charset="0"/>
                <a:ea typeface="Times New Roman" panose="02020603050405020304" pitchFamily="18" charset="0"/>
                <a:cs typeface="Calibri" panose="020F0502020204030204" pitchFamily="34" charset="0"/>
              </a:rPr>
              <a:t>The aim of the programme is to make DWS support and intervention more consistent and systematic as opposed to the current ad-hoc approach</a:t>
            </a:r>
          </a:p>
        </p:txBody>
      </p:sp>
      <p:sp>
        <p:nvSpPr>
          <p:cNvPr id="10" name="Title 1">
            <a:extLst>
              <a:ext uri="{FF2B5EF4-FFF2-40B4-BE49-F238E27FC236}">
                <a16:creationId xmlns:a16="http://schemas.microsoft.com/office/drawing/2014/main" id="{7D41651D-045E-49CA-94BC-8A192BA965B7}"/>
              </a:ext>
            </a:extLst>
          </p:cNvPr>
          <p:cNvSpPr>
            <a:spLocks noGrp="1"/>
          </p:cNvSpPr>
          <p:nvPr>
            <p:ph type="title"/>
          </p:nvPr>
        </p:nvSpPr>
        <p:spPr>
          <a:xfrm>
            <a:off x="609600" y="265871"/>
            <a:ext cx="10972800" cy="658423"/>
          </a:xfrm>
        </p:spPr>
        <p:txBody>
          <a:bodyPr/>
          <a:lstStyle/>
          <a:p>
            <a:pPr algn="l"/>
            <a:r>
              <a:rPr lang="en-US" sz="2400" b="1" dirty="0">
                <a:solidFill>
                  <a:prstClr val="black"/>
                </a:solidFill>
                <a:latin typeface="Calibri" panose="020F0502020204030204" pitchFamily="34" charset="0"/>
                <a:ea typeface="+mj-ea"/>
                <a:cs typeface="Calibri" panose="020F0502020204030204" pitchFamily="34" charset="0"/>
              </a:rPr>
              <a:t>Strengthening national regulation, support and intervention</a:t>
            </a:r>
            <a:endParaRPr lang="en-Z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774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WAS Logo RGB (2)"/>
          <p:cNvPicPr/>
          <p:nvPr/>
        </p:nvPicPr>
        <p:blipFill>
          <a:blip r:embed="rId3" cstate="print"/>
          <a:srcRect/>
          <a:stretch>
            <a:fillRect/>
          </a:stretch>
        </p:blipFill>
        <p:spPr bwMode="auto">
          <a:xfrm>
            <a:off x="111878" y="5788085"/>
            <a:ext cx="2857500" cy="1047750"/>
          </a:xfrm>
          <a:prstGeom prst="rect">
            <a:avLst/>
          </a:prstGeom>
          <a:noFill/>
          <a:ln w="9525">
            <a:noFill/>
            <a:miter lim="800000"/>
            <a:headEnd/>
            <a:tailEnd/>
          </a:ln>
        </p:spPr>
      </p:pic>
      <p:sp>
        <p:nvSpPr>
          <p:cNvPr id="2" name="Title 1"/>
          <p:cNvSpPr>
            <a:spLocks noGrp="1"/>
          </p:cNvSpPr>
          <p:nvPr>
            <p:ph type="title"/>
          </p:nvPr>
        </p:nvSpPr>
        <p:spPr>
          <a:xfrm>
            <a:off x="838200" y="365126"/>
            <a:ext cx="10515600" cy="673966"/>
          </a:xfrm>
        </p:spPr>
        <p:txBody>
          <a:bodyPr>
            <a:normAutofit fontScale="90000"/>
          </a:bodyPr>
          <a:lstStyle/>
          <a:p>
            <a:br>
              <a:rPr lang="en-ZA" b="1" dirty="0">
                <a:solidFill>
                  <a:srgbClr val="7030A0"/>
                </a:solidFill>
              </a:rPr>
            </a:br>
            <a:endParaRPr lang="en-GB" sz="3100" dirty="0">
              <a:latin typeface="Arial" pitchFamily="34" charset="0"/>
              <a:cs typeface="Arial" pitchFamily="34" charset="0"/>
            </a:endParaRPr>
          </a:p>
        </p:txBody>
      </p:sp>
      <p:sp>
        <p:nvSpPr>
          <p:cNvPr id="3" name="Content Placeholder 2"/>
          <p:cNvSpPr>
            <a:spLocks noGrp="1"/>
          </p:cNvSpPr>
          <p:nvPr>
            <p:ph idx="1"/>
          </p:nvPr>
        </p:nvSpPr>
        <p:spPr>
          <a:xfrm>
            <a:off x="193099" y="893965"/>
            <a:ext cx="11805801" cy="5427950"/>
          </a:xfrm>
        </p:spPr>
        <p:txBody>
          <a:bodyPr>
            <a:noAutofit/>
          </a:bodyPr>
          <a:lstStyle/>
          <a:p>
            <a:pPr algn="just">
              <a:spcBef>
                <a:spcPts val="1200"/>
              </a:spcBef>
              <a:spcAft>
                <a:spcPts val="0"/>
              </a:spcAft>
            </a:pPr>
            <a:r>
              <a:rPr lang="en-GB" sz="2000" dirty="0">
                <a:effectLst/>
                <a:latin typeface="+mn-lt"/>
                <a:ea typeface="Times New Roman" panose="02020603050405020304" pitchFamily="18" charset="0"/>
              </a:rPr>
              <a:t>The programme consists of the following four key elements:</a:t>
            </a:r>
          </a:p>
          <a:p>
            <a:pPr marL="719138" lvl="1" indent="-365125" algn="just">
              <a:spcBef>
                <a:spcPts val="1200"/>
              </a:spcBef>
              <a:buFont typeface="+mj-lt"/>
              <a:buAutoNum type="arabicPeriod"/>
            </a:pPr>
            <a:r>
              <a:rPr lang="en-US" sz="1800" dirty="0">
                <a:effectLst/>
                <a:latin typeface="+mn-lt"/>
                <a:ea typeface="Times New Roman" panose="02020603050405020304" pitchFamily="18" charset="0"/>
              </a:rPr>
              <a:t>In terms of the Water Services Act, DWS will issue updated and more comprehensive and updated norms and standards for water and sanitation services </a:t>
            </a:r>
          </a:p>
          <a:p>
            <a:pPr marL="719138" lvl="1" indent="-365125" algn="just">
              <a:spcBef>
                <a:spcPts val="1200"/>
              </a:spcBef>
              <a:buFont typeface="+mj-lt"/>
              <a:buAutoNum type="arabicPeriod"/>
            </a:pPr>
            <a:r>
              <a:rPr lang="en-US" sz="1800" dirty="0">
                <a:effectLst/>
                <a:latin typeface="+mn-lt"/>
                <a:ea typeface="Times New Roman" panose="02020603050405020304" pitchFamily="18" charset="0"/>
              </a:rPr>
              <a:t>DWS will publish a National Regulatory Dashboard showing the extent of compliance with national norms and standards for water services for all Water Service Authorities, drawing on existing monitoring information, including from the Drop reports, NT, and COGTA reports (no new additional reporting requirements will be put </a:t>
            </a:r>
            <a:r>
              <a:rPr lang="en-US" sz="1800" dirty="0">
                <a:latin typeface="+mn-lt"/>
                <a:ea typeface="Times New Roman" panose="02020603050405020304" pitchFamily="18" charset="0"/>
              </a:rPr>
              <a:t>on municipalities) </a:t>
            </a:r>
          </a:p>
          <a:p>
            <a:pPr marL="719138" lvl="1" indent="-365125" algn="just">
              <a:spcBef>
                <a:spcPts val="1200"/>
              </a:spcBef>
              <a:buFont typeface="+mj-lt"/>
              <a:buAutoNum type="arabicPeriod"/>
            </a:pPr>
            <a:r>
              <a:rPr lang="en-US" sz="1800" dirty="0">
                <a:effectLst/>
                <a:latin typeface="+mn-lt"/>
                <a:ea typeface="Times New Roman" panose="02020603050405020304" pitchFamily="18" charset="0"/>
              </a:rPr>
              <a:t>DWS will develop rollin</a:t>
            </a:r>
            <a:r>
              <a:rPr lang="en-US" sz="1800" dirty="0">
                <a:latin typeface="+mn-lt"/>
                <a:ea typeface="Times New Roman" panose="02020603050405020304" pitchFamily="18" charset="0"/>
              </a:rPr>
              <a:t>g </a:t>
            </a:r>
            <a:r>
              <a:rPr lang="en-US" sz="1800" dirty="0">
                <a:effectLst/>
                <a:latin typeface="+mn-lt"/>
                <a:ea typeface="Times New Roman" panose="02020603050405020304" pitchFamily="18" charset="0"/>
              </a:rPr>
              <a:t>regional support and intervention plans based on the evidence in the Regulatory Dashboard, managed by its regional offices, in consultation with provincial governments, municipalities and DDM structures</a:t>
            </a:r>
          </a:p>
          <a:p>
            <a:pPr marL="719138" lvl="1" indent="-365125" algn="just">
              <a:spcBef>
                <a:spcPts val="1200"/>
              </a:spcBef>
              <a:spcAft>
                <a:spcPts val="0"/>
              </a:spcAft>
              <a:buFont typeface="+mj-lt"/>
              <a:buAutoNum type="arabicPeriod"/>
            </a:pPr>
            <a:r>
              <a:rPr lang="en-US" sz="1800" dirty="0">
                <a:latin typeface="+mn-lt"/>
                <a:ea typeface="Times New Roman" panose="02020603050405020304" pitchFamily="18" charset="0"/>
              </a:rPr>
              <a:t>The support and intervention plans will draw on a range of support programmes which will be developed at national level</a:t>
            </a:r>
            <a:r>
              <a:rPr lang="en-US" sz="1800" dirty="0">
                <a:ea typeface="Times New Roman" panose="02020603050405020304" pitchFamily="18" charset="0"/>
              </a:rPr>
              <a:t>, and draw on the capacity of the DWS regional offices, the Water Boards, and the private sector</a:t>
            </a:r>
            <a:endParaRPr lang="en-US" sz="1800" dirty="0">
              <a:effectLst/>
              <a:latin typeface="+mn-lt"/>
              <a:ea typeface="Times New Roman" panose="02020603050405020304" pitchFamily="18" charset="0"/>
            </a:endParaRPr>
          </a:p>
          <a:p>
            <a:pPr algn="just">
              <a:spcBef>
                <a:spcPts val="1200"/>
              </a:spcBef>
              <a:spcAft>
                <a:spcPts val="0"/>
              </a:spcAft>
            </a:pPr>
            <a:r>
              <a:rPr lang="en-GB" sz="2000" dirty="0">
                <a:effectLst/>
                <a:latin typeface="+mn-lt"/>
                <a:ea typeface="Times New Roman" panose="02020603050405020304" pitchFamily="18" charset="0"/>
              </a:rPr>
              <a:t>The programmme is at </a:t>
            </a:r>
            <a:r>
              <a:rPr lang="en-GB" sz="2000" dirty="0">
                <a:latin typeface="+mn-lt"/>
                <a:ea typeface="Times New Roman" panose="02020603050405020304" pitchFamily="18" charset="0"/>
              </a:rPr>
              <a:t>an early</a:t>
            </a:r>
            <a:r>
              <a:rPr lang="en-GB" sz="2000" dirty="0">
                <a:effectLst/>
                <a:latin typeface="+mn-lt"/>
                <a:ea typeface="Times New Roman" panose="02020603050405020304" pitchFamily="18" charset="0"/>
              </a:rPr>
              <a:t> stage of implementation</a:t>
            </a:r>
          </a:p>
          <a:p>
            <a:pPr algn="just">
              <a:spcBef>
                <a:spcPts val="1200"/>
              </a:spcBef>
              <a:spcAft>
                <a:spcPts val="0"/>
              </a:spcAft>
            </a:pPr>
            <a:r>
              <a:rPr lang="en-GB" sz="2000" dirty="0">
                <a:ea typeface="Times New Roman" panose="02020603050405020304" pitchFamily="18" charset="0"/>
              </a:rPr>
              <a:t>DWS has also initiated a consultative process to consider options for fundamental reform of the water services sector, for water services to be run by professional utilities, without changing the Constitutional responsibility of municipalities to provide water services</a:t>
            </a:r>
            <a:endParaRPr lang="en-GB" sz="2000" dirty="0">
              <a:effectLst/>
              <a:latin typeface="+mn-lt"/>
              <a:ea typeface="Times New Roman" panose="02020603050405020304" pitchFamily="18"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BA1390-FCF8-4B46-989F-AA5E2FF9201A}" type="slidenum">
              <a:rPr lang="en-US" smtClean="0"/>
              <a:pPr/>
              <a:t>5</a:t>
            </a:fld>
            <a:endParaRPr lang="en-US" sz="1800" b="1" dirty="0"/>
          </a:p>
        </p:txBody>
      </p:sp>
      <p:sp>
        <p:nvSpPr>
          <p:cNvPr id="10" name="TextBox 9">
            <a:extLst>
              <a:ext uri="{FF2B5EF4-FFF2-40B4-BE49-F238E27FC236}">
                <a16:creationId xmlns:a16="http://schemas.microsoft.com/office/drawing/2014/main" id="{D8E061BD-E703-4988-A397-3CD4B8835141}"/>
              </a:ext>
            </a:extLst>
          </p:cNvPr>
          <p:cNvSpPr txBox="1"/>
          <p:nvPr/>
        </p:nvSpPr>
        <p:spPr>
          <a:xfrm>
            <a:off x="2472888" y="171748"/>
            <a:ext cx="8805256" cy="470000"/>
          </a:xfrm>
          <a:prstGeom prst="rect">
            <a:avLst/>
          </a:prstGeom>
          <a:noFill/>
        </p:spPr>
        <p:txBody>
          <a:bodyPr wrap="square">
            <a:spAutoFit/>
          </a:bodyPr>
          <a:lstStyle/>
          <a:p>
            <a:pPr lvl="0">
              <a:lnSpc>
                <a:spcPct val="107000"/>
              </a:lnSpc>
              <a:spcAft>
                <a:spcPts val="800"/>
              </a:spcAft>
            </a:pPr>
            <a:r>
              <a:rPr lang="en-ZA" sz="2400" b="1" dirty="0">
                <a:effectLst/>
                <a:latin typeface="Calibri" panose="020F0502020204030204" pitchFamily="34" charset="0"/>
                <a:ea typeface="Calibri" panose="020F0502020204030204" pitchFamily="34" charset="0"/>
                <a:cs typeface="Times New Roman" panose="02020603050405020304" pitchFamily="18" charset="0"/>
              </a:rPr>
              <a:t>Key elements of the Water Services Improvement Programme </a:t>
            </a:r>
          </a:p>
        </p:txBody>
      </p:sp>
      <p:sp>
        <p:nvSpPr>
          <p:cNvPr id="8" name="Slide Number Placeholder 3">
            <a:extLst>
              <a:ext uri="{FF2B5EF4-FFF2-40B4-BE49-F238E27FC236}">
                <a16:creationId xmlns:a16="http://schemas.microsoft.com/office/drawing/2014/main" id="{7A428BEF-16F9-467C-8F5A-35CF52F7860B}"/>
              </a:ext>
            </a:extLst>
          </p:cNvPr>
          <p:cNvSpPr>
            <a:spLocks noGrp="1"/>
          </p:cNvSpPr>
          <p:nvPr>
            <p:ph type="sldNum" sz="quarter" idx="10"/>
          </p:nvPr>
        </p:nvSpPr>
        <p:spPr>
          <a:xfrm>
            <a:off x="4965700" y="6351591"/>
            <a:ext cx="2844800" cy="365125"/>
          </a:xfrm>
        </p:spPr>
        <p:txBody>
          <a:bodyPr vert="horz" wrap="square" lIns="91440" tIns="45720" rIns="91440" bIns="45720" numCol="1" anchor="t" anchorCtr="0" compatLnSpc="1">
            <a:prstTxWarp prst="textNoShape">
              <a:avLst/>
            </a:prstTxWarp>
          </a:bodyPr>
          <a:lstStyle/>
          <a:p>
            <a:pPr algn="ctr" defTabSz="457200" fontAlgn="base">
              <a:spcBef>
                <a:spcPct val="0"/>
              </a:spcBef>
              <a:spcAft>
                <a:spcPct val="0"/>
              </a:spcAft>
            </a:pPr>
            <a:fld id="{86A9870A-26E1-4CED-8D78-8F53E77DC4E3}" type="slidenum">
              <a:rPr lang="en-US" altLang="en-US" sz="1400">
                <a:solidFill>
                  <a:prstClr val="black"/>
                </a:solidFill>
                <a:latin typeface="Arial" panose="020B0604020202020204" pitchFamily="34" charset="0"/>
                <a:ea typeface="ＭＳ Ｐゴシック" pitchFamily="34" charset="-128"/>
                <a:cs typeface="Arial" panose="020B0604020202020204" pitchFamily="34" charset="0"/>
              </a:rPr>
              <a:pPr algn="ctr" defTabSz="457200" fontAlgn="base">
                <a:spcBef>
                  <a:spcPct val="0"/>
                </a:spcBef>
                <a:spcAft>
                  <a:spcPct val="0"/>
                </a:spcAft>
              </a:pPr>
              <a:t>5</a:t>
            </a:fld>
            <a:endParaRPr lang="en-US" altLang="en-US" sz="1400" dirty="0">
              <a:solidFill>
                <a:prstClr val="black"/>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47046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WAS Logo RGB (2)"/>
          <p:cNvPicPr/>
          <p:nvPr/>
        </p:nvPicPr>
        <p:blipFill>
          <a:blip r:embed="rId3" cstate="print"/>
          <a:srcRect/>
          <a:stretch>
            <a:fillRect/>
          </a:stretch>
        </p:blipFill>
        <p:spPr bwMode="auto">
          <a:xfrm>
            <a:off x="111878" y="5788085"/>
            <a:ext cx="2857500" cy="1047750"/>
          </a:xfrm>
          <a:prstGeom prst="rect">
            <a:avLst/>
          </a:prstGeom>
          <a:noFill/>
          <a:ln w="9525">
            <a:noFill/>
            <a:miter lim="800000"/>
            <a:headEnd/>
            <a:tailEnd/>
          </a:ln>
        </p:spPr>
      </p:pic>
      <p:sp>
        <p:nvSpPr>
          <p:cNvPr id="2" name="Title 1"/>
          <p:cNvSpPr>
            <a:spLocks noGrp="1"/>
          </p:cNvSpPr>
          <p:nvPr>
            <p:ph type="title"/>
          </p:nvPr>
        </p:nvSpPr>
        <p:spPr>
          <a:xfrm>
            <a:off x="838200" y="365126"/>
            <a:ext cx="10515600" cy="673966"/>
          </a:xfrm>
        </p:spPr>
        <p:txBody>
          <a:bodyPr>
            <a:normAutofit fontScale="90000"/>
          </a:bodyPr>
          <a:lstStyle/>
          <a:p>
            <a:br>
              <a:rPr lang="en-ZA" b="1" dirty="0">
                <a:solidFill>
                  <a:srgbClr val="7030A0"/>
                </a:solidFill>
              </a:rPr>
            </a:br>
            <a:endParaRPr lang="en-GB" sz="3100" dirty="0">
              <a:latin typeface="Arial" pitchFamily="34" charset="0"/>
              <a:cs typeface="Arial" pitchFamily="34"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BA1390-FCF8-4B46-989F-AA5E2FF9201A}" type="slidenum">
              <a:rPr lang="en-US" smtClean="0"/>
              <a:pPr/>
              <a:t>6</a:t>
            </a:fld>
            <a:endParaRPr lang="en-US" sz="1800" b="1" dirty="0"/>
          </a:p>
        </p:txBody>
      </p:sp>
      <p:sp>
        <p:nvSpPr>
          <p:cNvPr id="8" name="Slide Number Placeholder 3">
            <a:extLst>
              <a:ext uri="{FF2B5EF4-FFF2-40B4-BE49-F238E27FC236}">
                <a16:creationId xmlns:a16="http://schemas.microsoft.com/office/drawing/2014/main" id="{7A428BEF-16F9-467C-8F5A-35CF52F7860B}"/>
              </a:ext>
            </a:extLst>
          </p:cNvPr>
          <p:cNvSpPr>
            <a:spLocks noGrp="1"/>
          </p:cNvSpPr>
          <p:nvPr>
            <p:ph type="sldNum" sz="quarter" idx="10"/>
          </p:nvPr>
        </p:nvSpPr>
        <p:spPr>
          <a:xfrm>
            <a:off x="4965700" y="6351591"/>
            <a:ext cx="2844800" cy="365125"/>
          </a:xfrm>
        </p:spPr>
        <p:txBody>
          <a:bodyPr vert="horz" wrap="square" lIns="91440" tIns="45720" rIns="91440" bIns="45720" numCol="1" anchor="t" anchorCtr="0" compatLnSpc="1">
            <a:prstTxWarp prst="textNoShape">
              <a:avLst/>
            </a:prstTxWarp>
          </a:bodyPr>
          <a:lstStyle/>
          <a:p>
            <a:pPr algn="ctr" defTabSz="457200" fontAlgn="base">
              <a:spcBef>
                <a:spcPct val="0"/>
              </a:spcBef>
              <a:spcAft>
                <a:spcPct val="0"/>
              </a:spcAft>
            </a:pPr>
            <a:fld id="{86A9870A-26E1-4CED-8D78-8F53E77DC4E3}" type="slidenum">
              <a:rPr lang="en-US" altLang="en-US" sz="1400">
                <a:solidFill>
                  <a:prstClr val="black"/>
                </a:solidFill>
                <a:latin typeface="Arial" panose="020B0604020202020204" pitchFamily="34" charset="0"/>
                <a:ea typeface="ＭＳ Ｐゴシック" pitchFamily="34" charset="-128"/>
                <a:cs typeface="Arial" panose="020B0604020202020204" pitchFamily="34" charset="0"/>
              </a:rPr>
              <a:pPr algn="ctr" defTabSz="457200" fontAlgn="base">
                <a:spcBef>
                  <a:spcPct val="0"/>
                </a:spcBef>
                <a:spcAft>
                  <a:spcPct val="0"/>
                </a:spcAft>
              </a:pPr>
              <a:t>6</a:t>
            </a:fld>
            <a:endParaRPr lang="en-US" altLang="en-US" sz="1400" dirty="0">
              <a:solidFill>
                <a:prstClr val="black"/>
              </a:solidFill>
              <a:latin typeface="Arial" panose="020B0604020202020204" pitchFamily="34" charset="0"/>
              <a:ea typeface="ＭＳ Ｐゴシック" pitchFamily="34" charset="-128"/>
              <a:cs typeface="Arial" panose="020B0604020202020204" pitchFamily="34" charset="0"/>
            </a:endParaRPr>
          </a:p>
        </p:txBody>
      </p:sp>
      <p:sp>
        <p:nvSpPr>
          <p:cNvPr id="11" name="Title 4">
            <a:extLst>
              <a:ext uri="{FF2B5EF4-FFF2-40B4-BE49-F238E27FC236}">
                <a16:creationId xmlns:a16="http://schemas.microsoft.com/office/drawing/2014/main" id="{79EDB551-3DFF-40C7-A24C-2A9DC2C9B2D6}"/>
              </a:ext>
            </a:extLst>
          </p:cNvPr>
          <p:cNvSpPr txBox="1">
            <a:spLocks/>
          </p:cNvSpPr>
          <p:nvPr/>
        </p:nvSpPr>
        <p:spPr>
          <a:xfrm>
            <a:off x="353578" y="136380"/>
            <a:ext cx="11484843" cy="46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Calibri" panose="020F0502020204030204" pitchFamily="34" charset="0"/>
                <a:cs typeface="Times New Roman" panose="02020603050405020304" pitchFamily="18" charset="0"/>
              </a:rPr>
              <a:t>Establishment of water partnerships office</a:t>
            </a:r>
          </a:p>
        </p:txBody>
      </p:sp>
      <p:sp>
        <p:nvSpPr>
          <p:cNvPr id="12" name="TextBox 11">
            <a:extLst>
              <a:ext uri="{FF2B5EF4-FFF2-40B4-BE49-F238E27FC236}">
                <a16:creationId xmlns:a16="http://schemas.microsoft.com/office/drawing/2014/main" id="{433A71A8-B941-44C9-8FB1-3F6B72396AE1}"/>
              </a:ext>
            </a:extLst>
          </p:cNvPr>
          <p:cNvSpPr txBox="1"/>
          <p:nvPr/>
        </p:nvSpPr>
        <p:spPr>
          <a:xfrm>
            <a:off x="181152" y="697644"/>
            <a:ext cx="11563808" cy="549381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Municipalities are constrained in terms of finance and expertise to address many of the challenges they face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In South Africa there is substantial expertise in the private sector and the banks and pension funds are eager to increase the proportion of their portfolios invested in public infrastructure, and specifically water infrastructure</a:t>
            </a:r>
          </a:p>
          <a:p>
            <a:pPr marL="285750" indent="-285750">
              <a:spcAft>
                <a:spcPts val="600"/>
              </a:spcAft>
              <a:buFont typeface="Arial" panose="020B0604020202020204" pitchFamily="34" charset="0"/>
              <a:buChar char="•"/>
              <a:defRPr/>
            </a:pPr>
            <a:r>
              <a:rPr kumimoji="0" lang="en-US" sz="1800" b="0" i="0" u="none" strike="noStrike" kern="1200" cap="none" spc="0" normalizeH="0" baseline="0" noProof="0" dirty="0">
                <a:ln>
                  <a:noFill/>
                </a:ln>
                <a:solidFill>
                  <a:prstClr val="black"/>
                </a:solidFill>
                <a:effectLst/>
                <a:uLnTx/>
                <a:uFillTx/>
                <a:ea typeface="+mn-ea"/>
                <a:cs typeface="+mn-cs"/>
              </a:rPr>
              <a:t>Private sector involvement in municipal water and sanitation services is very low in SA compared to other middle-income countries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In order to increase private sector involvement, it is necessary to bring properly packaged bankable projects to the market – in terms of risk allocation, financing model, clearly defined scope of work and performance measurements, payment model and contractual arrangements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DWS has established the National Water Partnerships Office, a ring-fenced entity housed in DBSA</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Roles of WPO are:</a:t>
            </a:r>
          </a:p>
          <a:p>
            <a:pPr marL="576263" marR="0" lvl="1" indent="-293688"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ea typeface="+mn-ea"/>
                <a:cs typeface="+mn-cs"/>
              </a:rPr>
              <a:t>develop standardized national programmes for private sector participation in municipal water and sanitation services, to make it easier, quicker and cheaper for municipalities to enter into partnerships, without having to ‘reinvent the wheel’ for each partnership</a:t>
            </a:r>
          </a:p>
          <a:p>
            <a:pPr marL="576263" marR="0" lvl="1" indent="-293688"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ea typeface="+mn-ea"/>
                <a:cs typeface="+mn-cs"/>
              </a:rPr>
              <a:t>support municipalities to participate in the programmes – where municipalities are lacking in the required expertise to undertake feasibility studies and financial structuring </a:t>
            </a:r>
          </a:p>
          <a:p>
            <a:pPr marL="576263" marR="0" lvl="1" indent="-293688"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ea typeface="+mn-ea"/>
                <a:cs typeface="+mn-cs"/>
              </a:rPr>
              <a:t>where appropriate, facilitate blended financing, including participation by DFIs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078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3577" y="378163"/>
            <a:ext cx="11484843" cy="468000"/>
          </a:xfrm>
        </p:spPr>
        <p:txBody>
          <a:bodyPr>
            <a:normAutofit/>
          </a:bodyPr>
          <a:lstStyle/>
          <a:p>
            <a:r>
              <a:rPr lang="en-US" sz="2400" b="1" dirty="0">
                <a:latin typeface="Calibri" panose="020F0502020204030204" pitchFamily="34" charset="0"/>
                <a:cs typeface="Times New Roman" panose="02020603050405020304" pitchFamily="18" charset="0"/>
              </a:rPr>
              <a:t>Standardised partnership programmes</a:t>
            </a:r>
          </a:p>
        </p:txBody>
      </p:sp>
      <p:sp>
        <p:nvSpPr>
          <p:cNvPr id="4" name="Slide Number Placeholder 3">
            <a:extLst>
              <a:ext uri="{FF2B5EF4-FFF2-40B4-BE49-F238E27FC236}">
                <a16:creationId xmlns:a16="http://schemas.microsoft.com/office/drawing/2014/main" id="{ED0199DD-5226-436A-ACC2-976956065C3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712AE6-0A2C-8540-9ACB-1C6BCF181E53}" type="slidenum">
              <a:rPr kumimoji="0" lang="en-US" sz="1050" b="0" i="0" u="none" strike="noStrike" kern="1200" cap="none" spc="0" normalizeH="0" baseline="0" noProof="0" smtClean="0">
                <a:ln>
                  <a:noFill/>
                </a:ln>
                <a:solidFill>
                  <a:srgbClr val="FBB04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srgbClr val="FBB040"/>
              </a:solidFill>
              <a:effectLst/>
              <a:uLnTx/>
              <a:uFillTx/>
              <a:latin typeface="Arial" panose="020B0604020202020204" pitchFamily="34" charset="0"/>
              <a:ea typeface="+mn-ea"/>
              <a:cs typeface="+mn-cs"/>
            </a:endParaRPr>
          </a:p>
        </p:txBody>
      </p:sp>
      <p:graphicFrame>
        <p:nvGraphicFramePr>
          <p:cNvPr id="3" name="Table 2">
            <a:extLst>
              <a:ext uri="{FF2B5EF4-FFF2-40B4-BE49-F238E27FC236}">
                <a16:creationId xmlns:a16="http://schemas.microsoft.com/office/drawing/2014/main" id="{94532BBD-D1CC-447B-9225-A082364AE6E4}"/>
              </a:ext>
            </a:extLst>
          </p:cNvPr>
          <p:cNvGraphicFramePr>
            <a:graphicFrameLocks noGrp="1"/>
          </p:cNvGraphicFramePr>
          <p:nvPr>
            <p:extLst>
              <p:ext uri="{D42A27DB-BD31-4B8C-83A1-F6EECF244321}">
                <p14:modId xmlns:p14="http://schemas.microsoft.com/office/powerpoint/2010/main" val="4097481806"/>
              </p:ext>
            </p:extLst>
          </p:nvPr>
        </p:nvGraphicFramePr>
        <p:xfrm>
          <a:off x="129223" y="1249506"/>
          <a:ext cx="11933549" cy="4321550"/>
        </p:xfrm>
        <a:graphic>
          <a:graphicData uri="http://schemas.openxmlformats.org/drawingml/2006/table">
            <a:tbl>
              <a:tblPr firstRow="1" firstCol="1" bandRow="1">
                <a:tableStyleId>{7DF18680-E054-41AD-8BC1-D1AEF772440D}</a:tableStyleId>
              </a:tblPr>
              <a:tblGrid>
                <a:gridCol w="427350">
                  <a:extLst>
                    <a:ext uri="{9D8B030D-6E8A-4147-A177-3AD203B41FA5}">
                      <a16:colId xmlns:a16="http://schemas.microsoft.com/office/drawing/2014/main" val="3154430097"/>
                    </a:ext>
                  </a:extLst>
                </a:gridCol>
                <a:gridCol w="1502229">
                  <a:extLst>
                    <a:ext uri="{9D8B030D-6E8A-4147-A177-3AD203B41FA5}">
                      <a16:colId xmlns:a16="http://schemas.microsoft.com/office/drawing/2014/main" val="2592381344"/>
                    </a:ext>
                  </a:extLst>
                </a:gridCol>
                <a:gridCol w="10003970">
                  <a:extLst>
                    <a:ext uri="{9D8B030D-6E8A-4147-A177-3AD203B41FA5}">
                      <a16:colId xmlns:a16="http://schemas.microsoft.com/office/drawing/2014/main" val="1130768607"/>
                    </a:ext>
                  </a:extLst>
                </a:gridCol>
              </a:tblGrid>
              <a:tr h="382195">
                <a:tc>
                  <a:txBody>
                    <a:bodyPr/>
                    <a:lstStyle/>
                    <a:p>
                      <a:pPr marL="0" marR="0" algn="l">
                        <a:lnSpc>
                          <a:spcPct val="107000"/>
                        </a:lnSpc>
                        <a:spcBef>
                          <a:spcPts val="0"/>
                        </a:spcBef>
                        <a:spcAft>
                          <a:spcPts val="0"/>
                        </a:spcAft>
                      </a:pPr>
                      <a:r>
                        <a:rPr lang="en-US" sz="1600" dirty="0">
                          <a:effectLst/>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Programme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Description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7681484"/>
                  </a:ext>
                </a:extLst>
              </a:tr>
              <a:tr h="854779">
                <a:tc>
                  <a:txBody>
                    <a:bodyPr/>
                    <a:lstStyle/>
                    <a:p>
                      <a:pPr marL="0" marR="0">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Non-revenue water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Comprehensive water conservation and water demand management and cost recovery programme focusing on reducing losses, reducing over-consumption and improving cost recovery. Private sector obtains return on investment from savings through reducing losses or from increases in revenue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8424522"/>
                  </a:ext>
                </a:extLst>
              </a:tr>
              <a:tr h="512612">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Management contract</a:t>
                      </a: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Programme in which private sector provides overall management support to W&amp;S function in municipality, including both engineering and non-engineering (e.g. revenue collection) aspects. Private sector returns funded from savings through efficiency improvements or from increased revenue </a:t>
                      </a:r>
                    </a:p>
                  </a:txBody>
                  <a:tcPr marL="68580" marR="68580" marT="0" marB="0"/>
                </a:tc>
                <a:extLst>
                  <a:ext uri="{0D108BD9-81ED-4DB2-BD59-A6C34878D82A}">
                    <a16:rowId xmlns:a16="http://schemas.microsoft.com/office/drawing/2014/main" val="4077689606"/>
                  </a:ext>
                </a:extLst>
              </a:tr>
              <a:tr h="512612">
                <a:tc>
                  <a:txBody>
                    <a:bodyPr/>
                    <a:lstStyle/>
                    <a:p>
                      <a:pPr marL="0" marR="0">
                        <a:lnSpc>
                          <a:spcPct val="107000"/>
                        </a:lnSpc>
                        <a:spcBef>
                          <a:spcPts val="0"/>
                        </a:spcBef>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Wastewater treatment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A programme focusing on assisting municipalities to upgrade, refurbish and rehabilitate their waste water treatment facilities. Funding and implementation will be done through the PSP Model which leverages a portion of future grant funding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6665142"/>
                  </a:ext>
                </a:extLst>
              </a:tr>
              <a:tr h="512612">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marL="0" marR="0">
                        <a:lnSpc>
                          <a:spcPct val="107000"/>
                        </a:lnSpc>
                        <a:spcBef>
                          <a:spcPts val="0"/>
                        </a:spcBef>
                        <a:spcAft>
                          <a:spcPts val="0"/>
                        </a:spcAft>
                      </a:pPr>
                      <a:r>
                        <a:rPr lang="en-US" sz="1600" dirty="0">
                          <a:effectLst/>
                        </a:rPr>
                        <a:t>Water re-use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Programme focusing on further treatment of municipal wastewater to enable it to be resold for either potable, industrial or agricultural use. Related resource recovery includes energy generation and sludge beneficiation. Private sector obtains return on investment from sale of re-used water, generation of energy and sludge beneficiation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3209596"/>
                  </a:ext>
                </a:extLst>
              </a:tr>
              <a:tr h="737776">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Sea water desalination</a:t>
                      </a: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Focus on independent water production by producing potable water through seawater desalination in coastal cities. Private sector obtains return on investment from sale of desalinated water to municipalities or other customers (with the approval of the WSA)</a:t>
                      </a:r>
                    </a:p>
                  </a:txBody>
                  <a:tcPr marL="68580" marR="68580" marT="0" marB="0"/>
                </a:tc>
                <a:extLst>
                  <a:ext uri="{0D108BD9-81ED-4DB2-BD59-A6C34878D82A}">
                    <a16:rowId xmlns:a16="http://schemas.microsoft.com/office/drawing/2014/main" val="151269397"/>
                  </a:ext>
                </a:extLst>
              </a:tr>
            </a:tbl>
          </a:graphicData>
        </a:graphic>
      </p:graphicFrame>
      <p:sp>
        <p:nvSpPr>
          <p:cNvPr id="7" name="TextBox 6">
            <a:extLst>
              <a:ext uri="{FF2B5EF4-FFF2-40B4-BE49-F238E27FC236}">
                <a16:creationId xmlns:a16="http://schemas.microsoft.com/office/drawing/2014/main" id="{558B877A-E421-40E5-BE71-48EA75E7767E}"/>
              </a:ext>
            </a:extLst>
          </p:cNvPr>
          <p:cNvSpPr txBox="1"/>
          <p:nvPr/>
        </p:nvSpPr>
        <p:spPr>
          <a:xfrm>
            <a:off x="129223" y="5820510"/>
            <a:ext cx="107082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Notes: Other programmes may be developed in future. </a:t>
            </a:r>
          </a:p>
        </p:txBody>
      </p:sp>
      <p:sp>
        <p:nvSpPr>
          <p:cNvPr id="8" name="Slide Number Placeholder 3">
            <a:extLst>
              <a:ext uri="{FF2B5EF4-FFF2-40B4-BE49-F238E27FC236}">
                <a16:creationId xmlns:a16="http://schemas.microsoft.com/office/drawing/2014/main" id="{A67CB763-A327-4EE9-84D7-1FDAFF3C3684}"/>
              </a:ext>
            </a:extLst>
          </p:cNvPr>
          <p:cNvSpPr txBox="1">
            <a:spLocks/>
          </p:cNvSpPr>
          <p:nvPr/>
        </p:nvSpPr>
        <p:spPr>
          <a:xfrm>
            <a:off x="4965700" y="6351591"/>
            <a:ext cx="2844800" cy="365125"/>
          </a:xfrm>
          <a:prstGeom prst="rect">
            <a:avLst/>
          </a:prstGeom>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fontAlgn="base">
              <a:spcBef>
                <a:spcPct val="0"/>
              </a:spcBef>
              <a:spcAft>
                <a:spcPct val="0"/>
              </a:spcAft>
            </a:pPr>
            <a:fld id="{86A9870A-26E1-4CED-8D78-8F53E77DC4E3}" type="slidenum">
              <a:rPr lang="en-US" altLang="en-US" sz="1400" smtClean="0">
                <a:solidFill>
                  <a:prstClr val="black"/>
                </a:solidFill>
                <a:latin typeface="Arial" panose="020B0604020202020204" pitchFamily="34" charset="0"/>
                <a:ea typeface="ＭＳ Ｐゴシック" pitchFamily="34" charset="-128"/>
                <a:cs typeface="Arial" panose="020B0604020202020204" pitchFamily="34" charset="0"/>
              </a:rPr>
              <a:pPr algn="ctr" defTabSz="457200" fontAlgn="base">
                <a:spcBef>
                  <a:spcPct val="0"/>
                </a:spcBef>
                <a:spcAft>
                  <a:spcPct val="0"/>
                </a:spcAft>
              </a:pPr>
              <a:t>7</a:t>
            </a:fld>
            <a:endParaRPr lang="en-US" altLang="en-US" sz="1400" dirty="0">
              <a:solidFill>
                <a:prstClr val="black"/>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48251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89C6-511E-42E3-A1A0-3D1F745D551A}"/>
              </a:ext>
            </a:extLst>
          </p:cNvPr>
          <p:cNvSpPr>
            <a:spLocks noGrp="1"/>
          </p:cNvSpPr>
          <p:nvPr>
            <p:ph type="title"/>
          </p:nvPr>
        </p:nvSpPr>
        <p:spPr>
          <a:xfrm>
            <a:off x="518160" y="98382"/>
            <a:ext cx="10972800" cy="669472"/>
          </a:xfrm>
        </p:spPr>
        <p:txBody>
          <a:bodyPr/>
          <a:lstStyle/>
          <a:p>
            <a:pPr algn="l"/>
            <a:r>
              <a:rPr lang="en-ZA" sz="2400" b="1" dirty="0">
                <a:latin typeface="Calibri" panose="020F0502020204030204" pitchFamily="34" charset="0"/>
                <a:ea typeface="+mj-ea"/>
                <a:cs typeface="Times New Roman" panose="02020603050405020304" pitchFamily="18" charset="0"/>
              </a:rPr>
              <a:t>Financial health of the water sector </a:t>
            </a:r>
          </a:p>
        </p:txBody>
      </p:sp>
      <p:sp>
        <p:nvSpPr>
          <p:cNvPr id="3" name="Content Placeholder 2">
            <a:extLst>
              <a:ext uri="{FF2B5EF4-FFF2-40B4-BE49-F238E27FC236}">
                <a16:creationId xmlns:a16="http://schemas.microsoft.com/office/drawing/2014/main" id="{55CAFE2F-8944-493E-A27C-E2B316E4BA88}"/>
              </a:ext>
            </a:extLst>
          </p:cNvPr>
          <p:cNvSpPr>
            <a:spLocks noGrp="1"/>
          </p:cNvSpPr>
          <p:nvPr>
            <p:ph idx="1"/>
          </p:nvPr>
        </p:nvSpPr>
        <p:spPr>
          <a:xfrm>
            <a:off x="398417" y="767854"/>
            <a:ext cx="11212286" cy="5159829"/>
          </a:xfrm>
        </p:spPr>
        <p:txBody>
          <a:bodyPr/>
          <a:lstStyle/>
          <a:p>
            <a:pPr marL="354013" marR="0" lvl="0" indent="-257175" algn="just" defTabSz="422041" rtl="0" eaLnBrk="0" fontAlgn="base" latinLnBrk="0" hangingPunct="0">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S PGothic" pitchFamily="34" charset="-128"/>
                <a:cs typeface="Arial" panose="020B0604020202020204" pitchFamily="34" charset="0"/>
              </a:rPr>
              <a:t>The water sector is facing major financial challenges, caused mainly by </a:t>
            </a:r>
            <a:r>
              <a:rPr kumimoji="0" lang="en-US" altLang="en-US" sz="2000" b="0" i="0" u="none" strike="noStrike" kern="1200" cap="none" spc="0" normalizeH="0" baseline="0" noProof="0" dirty="0">
                <a:ln>
                  <a:noFill/>
                </a:ln>
                <a:solidFill>
                  <a:prstClr val="black"/>
                </a:solidFill>
                <a:effectLst/>
                <a:uLnTx/>
                <a:uFillTx/>
                <a:latin typeface="+mn-lt"/>
                <a:ea typeface="ＭＳ Ｐゴシック" charset="0"/>
                <a:cs typeface="Arial" panose="020B0604020202020204" pitchFamily="34" charset="0"/>
              </a:rPr>
              <a:t>weak billing and revenue collection at municipal level, which results in financial challenges throughout the water value chain</a:t>
            </a:r>
          </a:p>
          <a:p>
            <a:pPr marL="354013" marR="0" lvl="0" indent="-257175" algn="just" defTabSz="422041" rtl="0" eaLnBrk="0" fontAlgn="base" latinLnBrk="0" hangingPunct="0">
              <a:lnSpc>
                <a:spcPct val="100000"/>
              </a:lnSpc>
              <a:spcBef>
                <a:spcPts val="60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mn-lt"/>
                <a:ea typeface="MS PGothic" pitchFamily="34" charset="-128"/>
                <a:cs typeface="Arial" panose="020B0604020202020204" pitchFamily="34" charset="0"/>
              </a:rPr>
              <a:t>The provision of water from source to tap is supposed to be a self-sustaining business across the value chain, i.e. the Department, Water Boards, Municipalities and other Water Institutions</a:t>
            </a:r>
          </a:p>
          <a:p>
            <a:pPr marL="354013" marR="0" lvl="2" indent="-257175" algn="just" defTabSz="25717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mn-lt"/>
                <a:ea typeface="ＭＳ Ｐゴシック" charset="0"/>
                <a:cs typeface="Arial" panose="020B0604020202020204" pitchFamily="34" charset="0"/>
              </a:rPr>
              <a:t>The Water Trading Entity (WTE) in DWS is currently owed R23 billion and the debt is rising due to non-payment by municipalities which owe the WTE R8,5 billion and R7,6 billion which is owed to the WTE by Water Boards</a:t>
            </a:r>
          </a:p>
          <a:p>
            <a:pPr marL="354013" marR="0" lvl="2" indent="-257175" algn="just" defTabSz="25717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mn-lt"/>
                <a:ea typeface="ＭＳ Ｐゴシック" charset="0"/>
                <a:cs typeface="Arial" panose="020B0604020202020204" pitchFamily="34" charset="0"/>
              </a:rPr>
              <a:t>Water Boards are owed approximately R14 billion due to non-payment by municipalities</a:t>
            </a:r>
            <a:endParaRPr kumimoji="0" lang="en-GB" sz="20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354013" marR="0" lvl="2" indent="-257175" algn="just" defTabSz="25717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mn-lt"/>
                <a:ea typeface="ＭＳ Ｐゴシック" charset="0"/>
                <a:cs typeface="Arial" panose="020B0604020202020204" pitchFamily="34" charset="0"/>
              </a:rPr>
              <a:t>Impact of the rising debt: </a:t>
            </a:r>
          </a:p>
          <a:p>
            <a:pPr marL="839390" marR="0" lvl="3" indent="-285750" algn="just" defTabSz="257175"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altLang="en-US" sz="2000" b="0" i="0" u="none" strike="noStrike" kern="1200" cap="none" spc="0" normalizeH="0" baseline="0" noProof="0" dirty="0">
                <a:ln>
                  <a:noFill/>
                </a:ln>
                <a:solidFill>
                  <a:prstClr val="black"/>
                </a:solidFill>
                <a:effectLst/>
                <a:uLnTx/>
                <a:uFillTx/>
                <a:latin typeface="+mn-lt"/>
                <a:ea typeface="ＭＳ Ｐゴシック" charset="0"/>
                <a:cs typeface="Arial" panose="020B0604020202020204" pitchFamily="34" charset="0"/>
              </a:rPr>
              <a:t>Declining credit ratings and borrowing capacity and inadequate investments in infrastructure  </a:t>
            </a:r>
          </a:p>
          <a:p>
            <a:pPr marL="839390" marR="0" lvl="3" indent="-285750" algn="just" defTabSz="257175"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altLang="en-US" sz="2000" b="0" i="0" u="none" strike="noStrike" kern="1200" cap="none" spc="0" normalizeH="0" baseline="0" noProof="0" dirty="0">
                <a:ln>
                  <a:noFill/>
                </a:ln>
                <a:solidFill>
                  <a:prstClr val="black"/>
                </a:solidFill>
                <a:effectLst/>
                <a:uLnTx/>
                <a:uFillTx/>
                <a:latin typeface="+mn-lt"/>
                <a:ea typeface="ＭＳ Ｐゴシック" charset="0"/>
                <a:cs typeface="Arial" panose="020B0604020202020204" pitchFamily="34" charset="0"/>
              </a:rPr>
              <a:t>Inadequate allocation to operations and maintenance due to weaknesses in revenue collection resulting in a high r</a:t>
            </a:r>
            <a:r>
              <a:rPr kumimoji="0" lang="en-GB" sz="20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isk of unreliable services, which will ultimately have a negative impact on water quality and quantity, health, and critically on the environment      </a:t>
            </a:r>
            <a:endParaRPr kumimoji="0" lang="en-US" sz="2000" b="0" i="0" u="none" strike="noStrike" kern="1200" cap="none" spc="0" normalizeH="0" baseline="0" noProof="0" dirty="0">
              <a:ln>
                <a:noFill/>
              </a:ln>
              <a:solidFill>
                <a:prstClr val="black"/>
              </a:solidFill>
              <a:effectLst/>
              <a:uLnTx/>
              <a:uFillTx/>
              <a:latin typeface="+mn-lt"/>
              <a:ea typeface="ＭＳ Ｐゴシック" charset="0"/>
              <a:cs typeface="Arial" panose="020B0604020202020204" pitchFamily="34" charset="0"/>
            </a:endParaRPr>
          </a:p>
          <a:p>
            <a:r>
              <a:rPr lang="en-ZA" sz="2000" dirty="0">
                <a:latin typeface="+mn-lt"/>
              </a:rPr>
              <a:t>This challenge needs to be addressed jointly by DWS, NT and COGTA</a:t>
            </a:r>
          </a:p>
        </p:txBody>
      </p:sp>
      <p:sp>
        <p:nvSpPr>
          <p:cNvPr id="4" name="Slide Number Placeholder 3">
            <a:extLst>
              <a:ext uri="{FF2B5EF4-FFF2-40B4-BE49-F238E27FC236}">
                <a16:creationId xmlns:a16="http://schemas.microsoft.com/office/drawing/2014/main" id="{EB08906A-B4D9-4083-B64B-261B47F8F01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3311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19" y="219810"/>
            <a:ext cx="11209362" cy="657691"/>
          </a:xfrm>
          <a:solidFill>
            <a:schemeClr val="bg1"/>
          </a:solidFill>
        </p:spPr>
        <p:txBody>
          <a:bodyPr/>
          <a:lstStyle/>
          <a:p>
            <a:pPr algn="l"/>
            <a:r>
              <a:rPr lang="en-ZA" sz="2400" b="1" dirty="0">
                <a:latin typeface="+mn-lt"/>
              </a:rPr>
              <a:t>Under-expenditure, implementation delays and corrective measures</a:t>
            </a:r>
          </a:p>
        </p:txBody>
      </p:sp>
      <p:sp>
        <p:nvSpPr>
          <p:cNvPr id="3" name="Content Placeholder 2"/>
          <p:cNvSpPr>
            <a:spLocks noGrp="1"/>
          </p:cNvSpPr>
          <p:nvPr>
            <p:ph idx="1"/>
          </p:nvPr>
        </p:nvSpPr>
        <p:spPr>
          <a:xfrm>
            <a:off x="174125" y="818140"/>
            <a:ext cx="11843750" cy="5593465"/>
          </a:xfrm>
        </p:spPr>
        <p:txBody>
          <a:bodyPr/>
          <a:lstStyle/>
          <a:p>
            <a:pPr marL="342900" lvl="1" indent="-342900" algn="just">
              <a:spcBef>
                <a:spcPts val="1200"/>
              </a:spcBef>
              <a:buFont typeface="Arial" panose="020B0604020202020204" pitchFamily="34" charset="0"/>
              <a:buChar char="•"/>
            </a:pPr>
            <a:r>
              <a:rPr lang="en-GB" sz="1800" dirty="0">
                <a:latin typeface="+mn-lt"/>
              </a:rPr>
              <a:t>DWS and many municipalities have a poor record of under-expenditure and delays on their capital projects </a:t>
            </a:r>
          </a:p>
          <a:p>
            <a:pPr marL="342900" lvl="1" indent="-342900" algn="just">
              <a:spcBef>
                <a:spcPts val="1200"/>
              </a:spcBef>
              <a:buFont typeface="Arial" panose="020B0604020202020204" pitchFamily="34" charset="0"/>
              <a:buChar char="•"/>
            </a:pPr>
            <a:r>
              <a:rPr lang="en-ZA" sz="1800" dirty="0">
                <a:latin typeface="+mn-lt"/>
              </a:rPr>
              <a:t>Corrective measures being implemented by DWS:</a:t>
            </a:r>
          </a:p>
          <a:p>
            <a:pPr lvl="1" algn="just">
              <a:spcBef>
                <a:spcPts val="1200"/>
              </a:spcBef>
            </a:pPr>
            <a:r>
              <a:rPr lang="en-GB" sz="1800" dirty="0">
                <a:latin typeface="+mn-lt"/>
              </a:rPr>
              <a:t>The Minister is prioritising hands-on monitoring of progress with all the major projects which have been delayed historically, including the Giyani water project, the Vaal sanitation intervention, the Hammanskraal sanitation intervention, the Loskop Dam project, the Umzimvubu and uMkhomazi water projects amongst others</a:t>
            </a:r>
          </a:p>
          <a:p>
            <a:pPr lvl="1" algn="just">
              <a:spcBef>
                <a:spcPts val="1200"/>
              </a:spcBef>
            </a:pPr>
            <a:r>
              <a:rPr lang="en-GB" sz="1800" dirty="0">
                <a:latin typeface="+mn-lt"/>
              </a:rPr>
              <a:t>The Department is ensuring planning of projects in financial years before they are to be implemented, so they are ready for implementation when the financial year starts</a:t>
            </a:r>
          </a:p>
          <a:p>
            <a:pPr lvl="1" algn="just">
              <a:spcBef>
                <a:spcPts val="1200"/>
              </a:spcBef>
            </a:pPr>
            <a:r>
              <a:rPr lang="en-GB" sz="1800" dirty="0">
                <a:latin typeface="+mn-lt"/>
              </a:rPr>
              <a:t>The Department has introduced regular reviews of expenditure versus budget for all projects and movement of funds from under-performing projects to fast-moving projects (with the under performing projects to be funded in the following financial year)</a:t>
            </a:r>
          </a:p>
          <a:p>
            <a:pPr lvl="1" algn="just">
              <a:spcBef>
                <a:spcPts val="1200"/>
              </a:spcBef>
            </a:pPr>
            <a:r>
              <a:rPr lang="en-GB" sz="1800" dirty="0">
                <a:latin typeface="+mn-lt"/>
              </a:rPr>
              <a:t>The Department has developed an </a:t>
            </a:r>
            <a:r>
              <a:rPr lang="en-US" sz="1800" dirty="0">
                <a:latin typeface="+mn-lt"/>
              </a:rPr>
              <a:t>Infrastructure Procurement Strategy in line with the NT Framework for Infrastructure Delivery and Procurement Management – to enable smarter, quicker and more effective infrastructure procurement – and will be implementing the strategy over the coming months</a:t>
            </a:r>
          </a:p>
          <a:p>
            <a:pPr lvl="1" algn="just">
              <a:spcBef>
                <a:spcPts val="1200"/>
              </a:spcBef>
            </a:pPr>
            <a:r>
              <a:rPr lang="en-US" sz="1800" dirty="0">
                <a:latin typeface="+mn-lt"/>
              </a:rPr>
              <a:t>Improved project management processes are being implemented in the department</a:t>
            </a:r>
          </a:p>
          <a:p>
            <a:pPr lvl="1" algn="just">
              <a:spcBef>
                <a:spcPts val="1200"/>
              </a:spcBef>
            </a:pPr>
            <a:r>
              <a:rPr lang="en-US" sz="1800" dirty="0">
                <a:latin typeface="+mn-lt"/>
              </a:rPr>
              <a:t>We are taking a zero-tolerance approach to fraud and corruption in the procurement and management of projects</a:t>
            </a:r>
            <a:endParaRPr lang="en-GB" sz="1800" dirty="0">
              <a:latin typeface="+mn-lt"/>
            </a:endParaRPr>
          </a:p>
          <a:p>
            <a:pPr algn="just">
              <a:spcBef>
                <a:spcPts val="1200"/>
              </a:spcBef>
            </a:pPr>
            <a:endParaRPr lang="en-ZA" sz="1800" dirty="0">
              <a:latin typeface="+mn-lt"/>
            </a:endParaRPr>
          </a:p>
          <a:p>
            <a:pPr algn="just">
              <a:spcBef>
                <a:spcPts val="1200"/>
              </a:spcBef>
            </a:pPr>
            <a:endParaRPr lang="en-ZA" sz="1800" dirty="0">
              <a:latin typeface="+mn-lt"/>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844944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1637</Words>
  <Application>Microsoft Office PowerPoint</Application>
  <PresentationFormat>Widescreen</PresentationFormat>
  <Paragraphs>110</Paragraphs>
  <Slides>10</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Arial</vt:lpstr>
      <vt:lpstr>Calibri</vt:lpstr>
      <vt:lpstr>Calibri Light</vt:lpstr>
      <vt:lpstr>Courier New</vt:lpstr>
      <vt:lpstr>Gill Snas</vt:lpstr>
      <vt:lpstr>Office Theme</vt:lpstr>
      <vt:lpstr>13_Office Theme</vt:lpstr>
      <vt:lpstr>14_Office Theme</vt:lpstr>
      <vt:lpstr>29_Office Theme</vt:lpstr>
      <vt:lpstr>PowerPoint Presentation</vt:lpstr>
      <vt:lpstr>DWS strategic priorities</vt:lpstr>
      <vt:lpstr>The role of DWS in water and sanitation service delivery</vt:lpstr>
      <vt:lpstr>Strengthening national regulation, support and intervention</vt:lpstr>
      <vt:lpstr> </vt:lpstr>
      <vt:lpstr> </vt:lpstr>
      <vt:lpstr>Standardised partnership programmes</vt:lpstr>
      <vt:lpstr>Financial health of the water sector </vt:lpstr>
      <vt:lpstr>Under-expenditure, implementation delays and corrective measures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Hendrik Enslin</dc:creator>
  <cp:lastModifiedBy>Ngako Mmabatho</cp:lastModifiedBy>
  <cp:revision>363</cp:revision>
  <cp:lastPrinted>2017-05-31T13:00:16Z</cp:lastPrinted>
  <dcterms:created xsi:type="dcterms:W3CDTF">2016-10-26T02:45:23Z</dcterms:created>
  <dcterms:modified xsi:type="dcterms:W3CDTF">2022-09-30T05:40:08Z</dcterms:modified>
</cp:coreProperties>
</file>